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2"/>
  </p:notesMasterIdLst>
  <p:sldIdLst>
    <p:sldId id="256" r:id="rId4"/>
    <p:sldId id="321" r:id="rId5"/>
    <p:sldId id="264" r:id="rId6"/>
    <p:sldId id="265" r:id="rId7"/>
    <p:sldId id="291" r:id="rId8"/>
    <p:sldId id="269" r:id="rId9"/>
    <p:sldId id="270" r:id="rId10"/>
    <p:sldId id="292" r:id="rId11"/>
    <p:sldId id="295" r:id="rId12"/>
    <p:sldId id="296" r:id="rId13"/>
    <p:sldId id="297" r:id="rId14"/>
    <p:sldId id="298" r:id="rId15"/>
    <p:sldId id="299" r:id="rId16"/>
    <p:sldId id="307" r:id="rId17"/>
    <p:sldId id="308" r:id="rId18"/>
    <p:sldId id="316" r:id="rId19"/>
    <p:sldId id="309" r:id="rId20"/>
    <p:sldId id="283" r:id="rId21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0066"/>
    <a:srgbClr val="003300"/>
    <a:srgbClr val="FFFF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73" d="100"/>
          <a:sy n="73" d="100"/>
        </p:scale>
        <p:origin x="-12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9634" name="Header Placeholder 6963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endParaRPr lang="vi-VN" altLang="x-none" sz="1200" dirty="0"/>
          </a:p>
        </p:txBody>
      </p:sp>
      <p:sp>
        <p:nvSpPr>
          <p:cNvPr id="69635" name="Date Placeholder 69634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/>
            <a:endParaRPr lang="vi-VN" altLang="x-none" sz="1200" dirty="0"/>
          </a:p>
        </p:txBody>
      </p:sp>
      <p:sp>
        <p:nvSpPr>
          <p:cNvPr id="69636" name="Slide Image Placeholder 69635"/>
          <p:cNvSpPr>
            <a:spLocks noRo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9637" name="Text Placeholder 69636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vi-VN" altLang="x-none" dirty="0"/>
              <a:t>Click to edit Master text styles</a:t>
            </a:r>
            <a:endParaRPr lang="vi-VN" altLang="x-none" dirty="0"/>
          </a:p>
          <a:p>
            <a:pPr lvl="1"/>
            <a:r>
              <a:rPr lang="vi-VN" altLang="x-none" dirty="0"/>
              <a:t>Second level</a:t>
            </a:r>
            <a:endParaRPr lang="vi-VN" altLang="x-none" dirty="0"/>
          </a:p>
          <a:p>
            <a:pPr lvl="2"/>
            <a:r>
              <a:rPr lang="vi-VN" altLang="x-none" dirty="0"/>
              <a:t>Third level</a:t>
            </a:r>
            <a:endParaRPr lang="vi-VN" altLang="x-none" dirty="0"/>
          </a:p>
          <a:p>
            <a:pPr lvl="3"/>
            <a:r>
              <a:rPr lang="vi-VN" altLang="x-none" dirty="0"/>
              <a:t>Fourth level</a:t>
            </a:r>
            <a:endParaRPr lang="vi-VN" altLang="x-none" dirty="0"/>
          </a:p>
          <a:p>
            <a:pPr lvl="4"/>
            <a:r>
              <a:rPr lang="vi-VN" altLang="x-none" dirty="0"/>
              <a:t>Fifth level</a:t>
            </a:r>
            <a:endParaRPr lang="vi-VN" altLang="x-none" dirty="0"/>
          </a:p>
        </p:txBody>
      </p:sp>
      <p:sp>
        <p:nvSpPr>
          <p:cNvPr id="69638" name="Footer Placeholder 69637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/>
            <a:endParaRPr lang="vi-VN" altLang="x-none" sz="1200" dirty="0"/>
          </a:p>
        </p:txBody>
      </p:sp>
      <p:sp>
        <p:nvSpPr>
          <p:cNvPr id="69639" name="Slide Number Placeholder 6963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vi-VN" altLang="x-none" sz="1200" dirty="0"/>
            </a:fld>
            <a:endParaRPr lang="vi-VN" altLang="x-none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fld id="{BB962C8B-B14F-4D97-AF65-F5344CB8AC3E}" type="datetime1">
              <a:rPr lang="en-US"/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fld id="{BB962C8B-B14F-4D97-AF65-F5344CB8AC3E}" type="datetime1">
              <a:rPr lang="en-US"/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GIF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GIF"/><Relationship Id="rId2" Type="http://schemas.openxmlformats.org/officeDocument/2006/relationships/image" Target="../media/image10.GIF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10.GIF"/><Relationship Id="rId4" Type="http://schemas.openxmlformats.org/officeDocument/2006/relationships/image" Target="../media/image12.png"/><Relationship Id="rId3" Type="http://schemas.microsoft.com/office/2007/relationships/media" Target="file:///G:\THANH\BAIMOI\cai%20cau.mpg" TargetMode="External"/><Relationship Id="rId2" Type="http://schemas.openxmlformats.org/officeDocument/2006/relationships/video" Target="file:///G:\THANH\BAIMOI\cai%20cau.mpg" TargetMode="External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microsoft.com/office/2007/relationships/media" Target="file:///E:\MP3\Chim%20Ch&#237;ch%20B&#244;ng%20-%20Xu&#226;n%20Nghi%20_%20320%20lyrics.mp3" TargetMode="External"/><Relationship Id="rId2" Type="http://schemas.openxmlformats.org/officeDocument/2006/relationships/audio" Target="file:///E:\MP3\Chim%20Ch&#237;ch%20B&#244;ng%20-%20Xu&#226;n%20Nghi%20_%20320%20lyrics.mp3" TargetMode="Externa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GIF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GIF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GIF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GIF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2" name="Picture 20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0" y="0"/>
            <a:ext cx="9156700" cy="687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3" name="Rectangle 2052"/>
          <p:cNvSpPr/>
          <p:nvPr/>
        </p:nvSpPr>
        <p:spPr>
          <a:xfrm>
            <a:off x="769620" y="1564640"/>
            <a:ext cx="7551420" cy="346456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p>
            <a:pPr algn="ctr"/>
            <a:r>
              <a:rPr lang="en-US" sz="3600" b="1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UỶ BAN NHÂN DÂN XÃ YÊN MÔ</a:t>
            </a:r>
            <a:endParaRPr lang="en-US" sz="3600" b="1">
              <a:ln w="952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r>
              <a:rPr lang="en-US" sz="3600" b="1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TRƯỜNG MẦM NON YÊN HOÀ</a:t>
            </a:r>
            <a:endParaRPr lang="en-US" sz="3600" b="1">
              <a:ln w="952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56" name="Rectangle 2055"/>
          <p:cNvSpPr/>
          <p:nvPr/>
        </p:nvSpPr>
        <p:spPr>
          <a:xfrm>
            <a:off x="1600200" y="2806700"/>
            <a:ext cx="5914390" cy="61658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 lnSpcReduction="10000"/>
          </a:bodyPr>
          <a:p>
            <a:pPr algn="ctr"/>
            <a:r>
              <a:rPr lang="en-US" sz="3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LĨNH VỰC: PT NGÔN NGỮ</a:t>
            </a:r>
            <a:endParaRPr lang="en-US" sz="3600" b="1">
              <a:ln w="9525" cap="flat" cmpd="sng">
                <a:solidFill>
                  <a:srgbClr val="CC99FF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80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57" name="Rectangle 2056"/>
          <p:cNvSpPr/>
          <p:nvPr/>
        </p:nvSpPr>
        <p:spPr>
          <a:xfrm>
            <a:off x="1295400" y="3830320"/>
            <a:ext cx="6867525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50000"/>
          </a:bodyPr>
          <a:p>
            <a:pPr algn="ctr"/>
            <a:r>
              <a:rPr 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ĐỀ TÀI: THƠ " CHIM CHÍCH BÔNG"</a:t>
            </a:r>
            <a:endParaRPr lang="en-US" sz="36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n-US" sz="36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r>
              <a:rPr 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Chủ đề: Dộng vật</a:t>
            </a:r>
            <a:endParaRPr lang="en-US" sz="36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4" name="Title 49153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p>
            <a:endParaRPr lang="vi-VN" altLang="x-none" dirty="0"/>
          </a:p>
        </p:txBody>
      </p:sp>
      <p:pic>
        <p:nvPicPr>
          <p:cNvPr id="49156" name="Text Placeholder 49155" descr="DSC00859"/>
          <p:cNvPicPr>
            <a:picLocks noChangeAspect="1"/>
          </p:cNvPicPr>
          <p:nvPr>
            <p:ph type="body"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pic>
        <p:nvPicPr>
          <p:cNvPr id="49157" name="Picture 49156" descr="Bluebird05-animated-chick_in_flig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358666">
            <a:off x="914400" y="457200"/>
            <a:ext cx="2976563" cy="274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8" name="Rectangle 49157"/>
          <p:cNvSpPr/>
          <p:nvPr/>
        </p:nvSpPr>
        <p:spPr>
          <a:xfrm>
            <a:off x="2057400" y="5715000"/>
            <a:ext cx="45720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err="1">
                <a:solidFill>
                  <a:srgbClr val="FF0066"/>
                </a:solidFill>
              </a:rPr>
              <a:t>Em</a:t>
            </a:r>
            <a:r>
              <a:rPr sz="3600">
                <a:solidFill>
                  <a:srgbClr val="FF0066"/>
                </a:solidFill>
              </a:rPr>
              <a:t> </a:t>
            </a:r>
            <a:r>
              <a:rPr sz="3600" err="1">
                <a:solidFill>
                  <a:srgbClr val="FF0066"/>
                </a:solidFill>
              </a:rPr>
              <a:t>vẫy</a:t>
            </a:r>
            <a:r>
              <a:rPr sz="3600">
                <a:solidFill>
                  <a:srgbClr val="FF0066"/>
                </a:solidFill>
              </a:rPr>
              <a:t> </a:t>
            </a:r>
            <a:r>
              <a:rPr sz="3600" err="1">
                <a:solidFill>
                  <a:srgbClr val="FF0066"/>
                </a:solidFill>
              </a:rPr>
              <a:t>gọi</a:t>
            </a:r>
            <a:r>
              <a:rPr sz="3600">
                <a:solidFill>
                  <a:srgbClr val="FF0066"/>
                </a:solidFill>
              </a:rPr>
              <a:t> </a:t>
            </a:r>
            <a:endParaRPr sz="3600">
              <a:solidFill>
                <a:srgbClr val="FF0066"/>
              </a:solidFill>
            </a:endParaRPr>
          </a:p>
          <a:p>
            <a:r>
              <a:rPr sz="3600" err="1">
                <a:solidFill>
                  <a:srgbClr val="FF0066"/>
                </a:solidFill>
              </a:rPr>
              <a:t>Chích</a:t>
            </a:r>
            <a:r>
              <a:rPr sz="3600">
                <a:solidFill>
                  <a:srgbClr val="FF0066"/>
                </a:solidFill>
              </a:rPr>
              <a:t> </a:t>
            </a:r>
            <a:r>
              <a:rPr sz="3600" err="1">
                <a:solidFill>
                  <a:srgbClr val="FF0066"/>
                </a:solidFill>
              </a:rPr>
              <a:t>bông</a:t>
            </a:r>
            <a:r>
              <a:rPr sz="3600">
                <a:solidFill>
                  <a:srgbClr val="FF0066"/>
                </a:solidFill>
              </a:rPr>
              <a:t> </a:t>
            </a:r>
            <a:r>
              <a:rPr sz="3600" err="1">
                <a:solidFill>
                  <a:srgbClr val="FF0066"/>
                </a:solidFill>
              </a:rPr>
              <a:t>ơi</a:t>
            </a:r>
            <a:r>
              <a:rPr>
                <a:solidFill>
                  <a:srgbClr val="FF0066"/>
                </a:solidFill>
              </a:rPr>
              <a:t>.</a:t>
            </a:r>
            <a:endParaRPr>
              <a:solidFill>
                <a:srgbClr val="FF0066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8" name="Title 50177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p>
            <a:endParaRPr lang="vi-VN" altLang="x-none" dirty="0"/>
          </a:p>
        </p:txBody>
      </p:sp>
      <p:sp>
        <p:nvSpPr>
          <p:cNvPr id="50179" name="Text Placeholder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p>
            <a:endParaRPr lang="vi-VN" altLang="x-none" dirty="0"/>
          </a:p>
        </p:txBody>
      </p:sp>
      <p:pic>
        <p:nvPicPr>
          <p:cNvPr id="50180" name="Picture 50179" descr="manh vuon con dep w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5" descr="E:\Write disc\ANIMATION\Animais\Minhocas\Minhoca_0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292458">
            <a:off x="-2590800" y="2514600"/>
            <a:ext cx="1552575" cy="719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5" descr="E:\Write disc\ANIMATION\Animais\Minhocas\Minhoca_0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292458">
            <a:off x="-2362200" y="3505200"/>
            <a:ext cx="1552575" cy="719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5" descr="E:\Write disc\ANIMATION\Animais\Minhocas\Minhoca_0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292458">
            <a:off x="-2209800" y="4724400"/>
            <a:ext cx="1552575" cy="719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4" name="Picture 50183" descr="Bluebird05-animated-chick_in_flig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2379175" flipH="1">
            <a:off x="9753600" y="0"/>
            <a:ext cx="3163888" cy="2230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185" name="Rectangle 50184"/>
          <p:cNvSpPr/>
          <p:nvPr/>
        </p:nvSpPr>
        <p:spPr>
          <a:xfrm>
            <a:off x="4572000" y="4568825"/>
            <a:ext cx="4572000" cy="2289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err="1">
                <a:solidFill>
                  <a:srgbClr val="FF0066"/>
                </a:solidFill>
              </a:rPr>
              <a:t>Luống</a:t>
            </a:r>
            <a:r>
              <a:rPr sz="3600">
                <a:solidFill>
                  <a:srgbClr val="FF0066"/>
                </a:solidFill>
              </a:rPr>
              <a:t> </a:t>
            </a:r>
            <a:r>
              <a:rPr sz="3600" err="1">
                <a:solidFill>
                  <a:srgbClr val="FF0066"/>
                </a:solidFill>
              </a:rPr>
              <a:t>rau</a:t>
            </a:r>
            <a:r>
              <a:rPr sz="3600">
                <a:solidFill>
                  <a:srgbClr val="FF0066"/>
                </a:solidFill>
              </a:rPr>
              <a:t> </a:t>
            </a:r>
            <a:r>
              <a:rPr sz="3600" err="1">
                <a:solidFill>
                  <a:srgbClr val="FF0066"/>
                </a:solidFill>
              </a:rPr>
              <a:t>tươi</a:t>
            </a:r>
            <a:endParaRPr sz="3600">
              <a:solidFill>
                <a:srgbClr val="FF0066"/>
              </a:solidFill>
            </a:endParaRPr>
          </a:p>
          <a:p>
            <a:r>
              <a:rPr sz="3600" err="1">
                <a:solidFill>
                  <a:srgbClr val="FF0066"/>
                </a:solidFill>
              </a:rPr>
              <a:t>Sâu</a:t>
            </a:r>
            <a:r>
              <a:rPr sz="3600">
                <a:solidFill>
                  <a:srgbClr val="FF0066"/>
                </a:solidFill>
              </a:rPr>
              <a:t> dang </a:t>
            </a:r>
            <a:r>
              <a:rPr sz="3600" err="1">
                <a:solidFill>
                  <a:srgbClr val="FF0066"/>
                </a:solidFill>
              </a:rPr>
              <a:t>phá</a:t>
            </a:r>
            <a:endParaRPr sz="3600">
              <a:solidFill>
                <a:srgbClr val="FF0066"/>
              </a:solidFill>
            </a:endParaRPr>
          </a:p>
          <a:p>
            <a:r>
              <a:rPr sz="3600" err="1">
                <a:solidFill>
                  <a:srgbClr val="FF0066"/>
                </a:solidFill>
              </a:rPr>
              <a:t>Chim</a:t>
            </a:r>
            <a:r>
              <a:rPr sz="3600">
                <a:solidFill>
                  <a:srgbClr val="FF0066"/>
                </a:solidFill>
              </a:rPr>
              <a:t> </a:t>
            </a:r>
            <a:r>
              <a:rPr sz="3600" err="1">
                <a:solidFill>
                  <a:srgbClr val="FF0066"/>
                </a:solidFill>
              </a:rPr>
              <a:t>xuống</a:t>
            </a:r>
            <a:r>
              <a:rPr sz="3600">
                <a:solidFill>
                  <a:srgbClr val="FF0066"/>
                </a:solidFill>
              </a:rPr>
              <a:t> </a:t>
            </a:r>
            <a:r>
              <a:rPr sz="3600" err="1">
                <a:solidFill>
                  <a:srgbClr val="FF0066"/>
                </a:solidFill>
              </a:rPr>
              <a:t>nhá</a:t>
            </a:r>
            <a:r>
              <a:rPr sz="3600">
                <a:solidFill>
                  <a:srgbClr val="FF0066"/>
                </a:solidFill>
              </a:rPr>
              <a:t> !</a:t>
            </a:r>
            <a:endParaRPr sz="3600">
              <a:solidFill>
                <a:srgbClr val="FF0066"/>
              </a:solidFill>
            </a:endParaRPr>
          </a:p>
          <a:p>
            <a:r>
              <a:rPr sz="3600" err="1">
                <a:solidFill>
                  <a:srgbClr val="FF0066"/>
                </a:solidFill>
              </a:rPr>
              <a:t>Có</a:t>
            </a:r>
            <a:r>
              <a:rPr sz="3600">
                <a:solidFill>
                  <a:srgbClr val="FF0066"/>
                </a:solidFill>
              </a:rPr>
              <a:t> </a:t>
            </a:r>
            <a:r>
              <a:rPr sz="3600" err="1">
                <a:solidFill>
                  <a:srgbClr val="FF0066"/>
                </a:solidFill>
              </a:rPr>
              <a:t>thích</a:t>
            </a:r>
            <a:r>
              <a:rPr sz="3600">
                <a:solidFill>
                  <a:srgbClr val="FF0066"/>
                </a:solidFill>
              </a:rPr>
              <a:t> </a:t>
            </a:r>
            <a:r>
              <a:rPr sz="3600" err="1">
                <a:solidFill>
                  <a:srgbClr val="FF0066"/>
                </a:solidFill>
              </a:rPr>
              <a:t>không</a:t>
            </a:r>
            <a:endParaRPr sz="360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625 C 0.01632 -0.02662 0.05747 -0.00208 0.08629 -0.00278 C 0.08906 -0.00509 0.09167 -0.00741 0.0941 -0.00972 C 0.0967 -0.01204 0.09931 -0.02037 0.09931 -0.02014 C 0.10955 -0.01898 0.11979 -0.01968 0.129 -0.01157 C 0.13056 -0.0044 0.13264 -0.00324 0.13785 -0.00093 C 0.15469 -0.00162 0.17118 -0.00046 0.18785 -0.00278 C 0.18906 -0.00301 0.1882 -0.00648 0.18906 -0.00787 C 0.19097 -0.01134 0.19566 -0.0169 0.19566 -0.01667 C 0.20434 -0.01528 0.2066 -0.0162 0.21216 -0.00787 C 0.21389 0.00162 0.21476 0.00741 0.22118 0.01319 C 0.2408 0.0125 0.26059 0.0125 0.28021 0.01134 C 0.28386 0.01111 0.29011 0.0044 0.29184 0.00278 C 0.29445 0.00046 0.29966 -0.0044 0.29966 -0.0044 C 0.30313 -0.01157 0.30886 -0.01597 0.31493 -0.01852 C 0.32188 -0.01759 0.3316 -0.01852 0.33698 -0.01157 C 0.33837 -0.00556 0.34011 -0.00208 0.34323 0.00278 C 0.34427 0.00625 0.34462 0.00972 0.34584 0.01319 C 0.3474 0.0169 0.35104 0.02384 0.35104 0.02384 C 0.36302 0.02315 0.375 0.02292 0.38698 0.02199 C 0.39184 0.02153 0.39358 0.0162 0.39722 0.01319 C 0.40157 0.00949 0.40799 0.00486 0.41268 0.00278 C 0.4165 -0.00093 0.42049 -0.00278 0.42431 -0.00625 C 0.4316 -0.00532 0.43941 -0.00695 0.44618 -0.00278 C 0.44757 -0.00185 0.44792 0.00093 0.44879 0.00278 C 0.45157 0.03819 0.44653 0.02245 0.49497 0.0169 C 0.49775 0.01643 0.50052 0.00764 0.504 0.00625 C 0.50486 0.00509 0.50677 0.00278 0.50677 0.00278 " pathEditMode="relative" rAng="0" ptsTypes="fffffffffffffffffffffffffff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625 C 0.01632 -0.02662 0.05747 -0.00208 0.08629 -0.00278 C 0.08906 -0.00509 0.09167 -0.00741 0.0941 -0.00972 C 0.0967 -0.01204 0.09931 -0.02037 0.09931 -0.02014 C 0.10955 -0.01898 0.11979 -0.01968 0.129 -0.01157 C 0.13056 -0.0044 0.13264 -0.00324 0.13785 -0.00093 C 0.15469 -0.00162 0.17118 -0.00046 0.18785 -0.00278 C 0.18906 -0.00301 0.1882 -0.00648 0.18906 -0.00787 C 0.19097 -0.01134 0.19566 -0.0169 0.19566 -0.01667 C 0.20434 -0.01528 0.2066 -0.0162 0.21216 -0.00787 C 0.21389 0.00162 0.21476 0.00741 0.22118 0.01319 C 0.2408 0.0125 0.26059 0.0125 0.28021 0.01134 C 0.28386 0.01111 0.29011 0.0044 0.29184 0.00278 C 0.29445 0.00046 0.29966 -0.0044 0.29966 -0.0044 C 0.30313 -0.01157 0.30886 -0.01597 0.31493 -0.01852 C 0.32188 -0.01759 0.3316 -0.01852 0.33698 -0.01157 C 0.33837 -0.00556 0.34011 -0.00208 0.34323 0.00278 C 0.34427 0.00625 0.34462 0.00972 0.34584 0.01319 C 0.3474 0.0169 0.35104 0.02384 0.35104 0.02384 C 0.36302 0.02315 0.375 0.02292 0.38698 0.02199 C 0.39184 0.02153 0.39358 0.0162 0.39722 0.01319 C 0.40157 0.00949 0.40799 0.00486 0.41268 0.00278 C 0.4165 -0.00093 0.42049 -0.00278 0.42431 -0.00625 C 0.4316 -0.00532 0.43941 -0.00695 0.44618 -0.00278 C 0.44757 -0.00185 0.44792 0.00093 0.44879 0.00278 C 0.45157 0.03819 0.44653 0.02245 0.49497 0.0169 C 0.49775 0.01643 0.50052 0.00764 0.504 0.00625 C 0.50486 0.00509 0.50677 0.00278 0.50677 0.00278 " pathEditMode="relative" rAng="0" ptsTypes="ffffff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625 C 0.01632 -0.02662 0.05747 -0.00208 0.08629 -0.00278 C 0.08906 -0.00509 0.09167 -0.00741 0.0941 -0.00972 C 0.0967 -0.01204 0.09931 -0.02037 0.09931 -0.02014 C 0.10955 -0.01898 0.11979 -0.01968 0.129 -0.01157 C 0.13056 -0.0044 0.13264 -0.00324 0.13785 -0.00093 C 0.15469 -0.00162 0.17118 -0.00046 0.18785 -0.00278 C 0.18906 -0.00301 0.1882 -0.00648 0.18906 -0.00787 C 0.19097 -0.01134 0.19566 -0.0169 0.19566 -0.01667 C 0.20434 -0.01528 0.2066 -0.0162 0.21216 -0.00787 C 0.21389 0.00162 0.21476 0.00741 0.22118 0.01319 C 0.2408 0.0125 0.26059 0.0125 0.28021 0.01134 C 0.28386 0.01111 0.29011 0.0044 0.29184 0.00278 C 0.29445 0.00046 0.29966 -0.0044 0.29966 -0.0044 C 0.30313 -0.01157 0.30886 -0.01597 0.31493 -0.01852 C 0.32188 -0.01759 0.3316 -0.01852 0.33698 -0.01157 C 0.33837 -0.00556 0.34011 -0.00208 0.34323 0.00278 C 0.34427 0.00625 0.34462 0.00972 0.34584 0.01319 C 0.3474 0.0169 0.35104 0.02384 0.35104 0.02384 C 0.36302 0.02315 0.375 0.02292 0.38698 0.02199 C 0.39184 0.02153 0.39358 0.0162 0.39722 0.01319 C 0.40157 0.00949 0.40799 0.00486 0.41268 0.00278 C 0.4165 -0.00093 0.42049 -0.00278 0.42431 -0.00625 C 0.4316 -0.00532 0.43941 -0.00695 0.44618 -0.00278 C 0.44757 -0.00185 0.44792 0.00093 0.44879 0.00278 C 0.45157 0.03819 0.44653 0.02245 0.49497 0.0169 C 0.49775 0.01643 0.50052 0.00764 0.504 0.00625 C 0.50486 0.00509 0.50677 0.00278 0.50677 0.00278 " pathEditMode="relative" rAng="0" ptsTypes="fffffffffffffffffffffffffffA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49 -0.20532 C 0.09288 -0.18567 0.0283 -0.20278 -0.02899 -0.19885 C -0.0408 -0.19631 -0.05278 -0.19353 -0.06319 -0.18613 C -0.06806 -0.1748 -0.07552 -0.16509 -0.08194 -0.15446 C -0.08299 -0.15237 -0.08281 -0.14983 -0.08385 -0.14844 C -0.09028 -0.13642 -0.09931 -0.12694 -0.10677 -0.11607 C -0.10816 -0.11399 -0.10885 -0.11145 -0.11042 -0.10983 C -0.11389 -0.10613 -0.11858 -0.10474 -0.12187 -0.10105 C -0.1276 -0.09526 -0.12969 -0.09018 -0.13698 -0.08671 C -0.13958 -0.08555 -0.14201 -0.0837 -0.14462 -0.08255 C -0.14844 -0.08093 -0.15608 -0.07839 -0.15608 -0.07816 C -0.1809 -0.07977 -0.19549 -0.08024 -0.21649 -0.08902 C -0.2224 -0.09526 -0.23073 -0.09827 -0.2375 -0.10359 C -0.2408 -0.10613 -0.24896 -0.10752 -0.24896 -0.10729 C -0.25087 -0.10891 -0.25243 -0.11076 -0.25451 -0.11191 C -0.25833 -0.11353 -0.26597 -0.11607 -0.26597 -0.11584 C -0.29375 -0.11538 -0.32153 -0.11607 -0.34931 -0.11399 C -0.35122 -0.11353 -0.35156 -0.11076 -0.35312 -0.10983 C -0.35486 -0.10868 -0.35694 -0.10821 -0.35885 -0.10752 C -0.36372 -0.09966 -0.36788 -0.0918 -0.37396 -0.08463 C -0.37951 -0.06567 -0.39149 -0.04347 -0.40226 -0.02729 C -0.40503 -0.02336 -0.40747 -0.01896 -0.41007 -0.0148 C -0.41128 -0.01272 -0.41146 -0.00902 -0.41372 -0.00833 C -0.42622 -0.00394 -0.43889 -0.00209 -0.45174 4.73988E-6 C -0.53177 0.03306 -0.44531 -0.00185 -0.69427 0.00439 C -0.70312 0.00462 -0.71389 0.01317 -0.72257 0.01456 C -0.72847 0.02127 -0.73524 0.02843 -0.74167 0.03398 C -0.75885 0.04855 -0.74844 0.03676 -0.75677 0.0467 C -0.75955 0.05572 -0.76372 0.0645 -0.76823 0.07213 C -0.76736 0.10612 -0.77708 0.13711 -0.76059 0.16323 C -0.75816 0.17202 -0.75399 0.18104 -0.74913 0.18867 C -0.74427 0.20601 -0.72309 0.20809 -0.70937 0.20994 C -0.7026 0.21248 -0.70382 0.20994 -0.70382 0.21641 " pathEditMode="relative" rAng="0" ptsTypes="ffffffffffffffffffffffffffffffffA">
                                      <p:cBhvr>
                                        <p:cTn id="18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00" y="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2" name="Title 51201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p>
            <a:endParaRPr lang="vi-VN" altLang="x-none" dirty="0"/>
          </a:p>
        </p:txBody>
      </p:sp>
      <p:sp>
        <p:nvSpPr>
          <p:cNvPr id="51203" name="Text Placeholder 512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p>
            <a:endParaRPr lang="vi-VN" altLang="x-none" dirty="0"/>
          </a:p>
        </p:txBody>
      </p:sp>
      <p:grpSp>
        <p:nvGrpSpPr>
          <p:cNvPr id="51204" name="Group 51203"/>
          <p:cNvGrpSpPr/>
          <p:nvPr/>
        </p:nvGrpSpPr>
        <p:grpSpPr>
          <a:xfrm>
            <a:off x="0" y="-304800"/>
            <a:ext cx="9144000" cy="7162800"/>
            <a:chOff x="960" y="612"/>
            <a:chExt cx="3936" cy="2988"/>
          </a:xfrm>
        </p:grpSpPr>
        <p:pic>
          <p:nvPicPr>
            <p:cNvPr id="51205" name="Picture 51204" descr="DSC0086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60" y="612"/>
              <a:ext cx="3936" cy="297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06" name="cai cau.mpg">
              <a:hlinkClick r:id="" action="ppaction://media"/>
            </p:cNvPr>
            <p:cNvPicPr>
              <a:picLocks noRot="1"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link="rId3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960" y="2592"/>
              <a:ext cx="3936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" name="Picture 5" descr="E:\Write disc\ANIMATION\Animais\Minhocas\Minhoca_08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292458">
            <a:off x="1295400" y="4267200"/>
            <a:ext cx="1231900" cy="86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8" name="Picture 51207" descr="Bluebird05-animated-chick_in_fligh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870363" flipH="1">
            <a:off x="3657600" y="3200400"/>
            <a:ext cx="1905000" cy="2516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9" name="Rectangle 51208"/>
          <p:cNvSpPr/>
          <p:nvPr/>
        </p:nvSpPr>
        <p:spPr>
          <a:xfrm>
            <a:off x="5537200" y="-152400"/>
            <a:ext cx="4572000" cy="191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>
                <a:solidFill>
                  <a:srgbClr val="FF0066"/>
                </a:solidFill>
              </a:rPr>
              <a:t>Chú </a:t>
            </a:r>
            <a:r>
              <a:rPr sz="2400" err="1">
                <a:solidFill>
                  <a:srgbClr val="FF0066"/>
                </a:solidFill>
              </a:rPr>
              <a:t>chích</a:t>
            </a:r>
            <a:r>
              <a:rPr sz="2400">
                <a:solidFill>
                  <a:srgbClr val="FF0066"/>
                </a:solidFill>
              </a:rPr>
              <a:t> </a:t>
            </a:r>
            <a:r>
              <a:rPr sz="2400" err="1">
                <a:solidFill>
                  <a:srgbClr val="FF0066"/>
                </a:solidFill>
              </a:rPr>
              <a:t>bông</a:t>
            </a:r>
            <a:r>
              <a:rPr sz="2400">
                <a:solidFill>
                  <a:srgbClr val="FF0066"/>
                </a:solidFill>
              </a:rPr>
              <a:t> </a:t>
            </a:r>
            <a:endParaRPr sz="2400">
              <a:solidFill>
                <a:srgbClr val="FF0066"/>
              </a:solidFill>
            </a:endParaRPr>
          </a:p>
          <a:p>
            <a:r>
              <a:rPr sz="2400" err="1">
                <a:solidFill>
                  <a:srgbClr val="FF0066"/>
                </a:solidFill>
              </a:rPr>
              <a:t>Liền</a:t>
            </a:r>
            <a:r>
              <a:rPr sz="2400">
                <a:solidFill>
                  <a:srgbClr val="FF0066"/>
                </a:solidFill>
              </a:rPr>
              <a:t> </a:t>
            </a:r>
            <a:r>
              <a:rPr sz="2400" err="1">
                <a:solidFill>
                  <a:srgbClr val="FF0066"/>
                </a:solidFill>
              </a:rPr>
              <a:t>xà</a:t>
            </a:r>
            <a:r>
              <a:rPr sz="2400">
                <a:solidFill>
                  <a:srgbClr val="FF0066"/>
                </a:solidFill>
              </a:rPr>
              <a:t> </a:t>
            </a:r>
            <a:r>
              <a:rPr sz="2400" err="1">
                <a:solidFill>
                  <a:srgbClr val="FF0066"/>
                </a:solidFill>
              </a:rPr>
              <a:t>xuống</a:t>
            </a:r>
            <a:r>
              <a:rPr sz="2400">
                <a:solidFill>
                  <a:srgbClr val="FF0066"/>
                </a:solidFill>
              </a:rPr>
              <a:t> </a:t>
            </a:r>
            <a:endParaRPr sz="2400">
              <a:solidFill>
                <a:srgbClr val="FF0066"/>
              </a:solidFill>
            </a:endParaRPr>
          </a:p>
          <a:p>
            <a:r>
              <a:rPr sz="2400" err="1">
                <a:solidFill>
                  <a:srgbClr val="FF0066"/>
                </a:solidFill>
              </a:rPr>
              <a:t>Bắt</a:t>
            </a:r>
            <a:r>
              <a:rPr sz="2400">
                <a:solidFill>
                  <a:srgbClr val="FF0066"/>
                </a:solidFill>
              </a:rPr>
              <a:t> </a:t>
            </a:r>
            <a:r>
              <a:rPr sz="2400" err="1">
                <a:solidFill>
                  <a:srgbClr val="FF0066"/>
                </a:solidFill>
              </a:rPr>
              <a:t>sâu</a:t>
            </a:r>
            <a:r>
              <a:rPr sz="2400">
                <a:solidFill>
                  <a:srgbClr val="FF0066"/>
                </a:solidFill>
              </a:rPr>
              <a:t> </a:t>
            </a:r>
            <a:r>
              <a:rPr sz="2400" err="1">
                <a:solidFill>
                  <a:srgbClr val="FF0066"/>
                </a:solidFill>
              </a:rPr>
              <a:t>cùng</a:t>
            </a:r>
            <a:r>
              <a:rPr sz="2400">
                <a:solidFill>
                  <a:srgbClr val="FF0066"/>
                </a:solidFill>
              </a:rPr>
              <a:t> </a:t>
            </a:r>
            <a:endParaRPr sz="2400">
              <a:solidFill>
                <a:srgbClr val="FF0066"/>
              </a:solidFill>
            </a:endParaRPr>
          </a:p>
          <a:p>
            <a:r>
              <a:rPr sz="2400" err="1">
                <a:solidFill>
                  <a:srgbClr val="FF0066"/>
                </a:solidFill>
              </a:rPr>
              <a:t>Và</a:t>
            </a:r>
            <a:r>
              <a:rPr sz="2400">
                <a:solidFill>
                  <a:srgbClr val="FF0066"/>
                </a:solidFill>
              </a:rPr>
              <a:t> </a:t>
            </a:r>
            <a:r>
              <a:rPr sz="2400" err="1">
                <a:solidFill>
                  <a:srgbClr val="FF0066"/>
                </a:solidFill>
              </a:rPr>
              <a:t>luôn</a:t>
            </a:r>
            <a:r>
              <a:rPr sz="2400">
                <a:solidFill>
                  <a:srgbClr val="FF0066"/>
                </a:solidFill>
              </a:rPr>
              <a:t> </a:t>
            </a:r>
            <a:r>
              <a:rPr sz="2400" err="1">
                <a:solidFill>
                  <a:srgbClr val="FF0066"/>
                </a:solidFill>
              </a:rPr>
              <a:t>mồm</a:t>
            </a:r>
            <a:endParaRPr sz="2400">
              <a:solidFill>
                <a:srgbClr val="FF0066"/>
              </a:solidFill>
            </a:endParaRPr>
          </a:p>
          <a:p>
            <a:r>
              <a:rPr sz="2400" err="1">
                <a:solidFill>
                  <a:srgbClr val="FF0066"/>
                </a:solidFill>
              </a:rPr>
              <a:t>Thích</a:t>
            </a:r>
            <a:r>
              <a:rPr sz="2400">
                <a:solidFill>
                  <a:srgbClr val="FF0066"/>
                </a:solidFill>
              </a:rPr>
              <a:t> ! </a:t>
            </a:r>
            <a:r>
              <a:rPr sz="2400" err="1">
                <a:solidFill>
                  <a:srgbClr val="FF0066"/>
                </a:solidFill>
              </a:rPr>
              <a:t>Thích</a:t>
            </a:r>
            <a:r>
              <a:rPr sz="2400">
                <a:solidFill>
                  <a:srgbClr val="FF0066"/>
                </a:solidFill>
              </a:rPr>
              <a:t> ! </a:t>
            </a:r>
            <a:r>
              <a:rPr sz="2400" err="1">
                <a:solidFill>
                  <a:srgbClr val="FF0066"/>
                </a:solidFill>
              </a:rPr>
              <a:t>Thích</a:t>
            </a:r>
            <a:r>
              <a:rPr sz="2400">
                <a:solidFill>
                  <a:srgbClr val="FF0066"/>
                </a:solidFill>
              </a:rPr>
              <a:t> !</a:t>
            </a:r>
            <a:endParaRPr sz="240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2226" name="Picture 522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81000"/>
            <a:ext cx="9144000" cy="6702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27" name="Text Box 52226"/>
          <p:cNvSpPr txBox="1"/>
          <p:nvPr/>
        </p:nvSpPr>
        <p:spPr>
          <a:xfrm>
            <a:off x="1653540" y="908050"/>
            <a:ext cx="6347460" cy="4177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r>
              <a:rPr lang="en-US" sz="8800" b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Trích dẫn đàm thoại</a:t>
            </a:r>
            <a:endParaRPr lang="en-US" sz="8800" b="1">
              <a:solidFill>
                <a:srgbClr val="0000FF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2466" name="Picture 624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467" name="Text Box 62466"/>
          <p:cNvSpPr txBox="1"/>
          <p:nvPr/>
        </p:nvSpPr>
        <p:spPr>
          <a:xfrm>
            <a:off x="685800" y="1371600"/>
            <a:ext cx="8001000" cy="4057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>
                <a:solidFill>
                  <a:srgbClr val="0000FF"/>
                </a:solidFill>
              </a:rPr>
              <a:t>Chim </a:t>
            </a:r>
            <a:r>
              <a:rPr sz="4000" err="1">
                <a:solidFill>
                  <a:srgbClr val="0000FF"/>
                </a:solidFill>
              </a:rPr>
              <a:t>chích</a:t>
            </a:r>
            <a:r>
              <a:rPr sz="4000">
                <a:solidFill>
                  <a:srgbClr val="0000FF"/>
                </a:solidFill>
              </a:rPr>
              <a:t> </a:t>
            </a:r>
            <a:r>
              <a:rPr sz="4000" err="1">
                <a:solidFill>
                  <a:srgbClr val="0000FF"/>
                </a:solidFill>
              </a:rPr>
              <a:t>bông</a:t>
            </a:r>
            <a:r>
              <a:rPr sz="4000">
                <a:solidFill>
                  <a:srgbClr val="0000FF"/>
                </a:solidFill>
              </a:rPr>
              <a:t> có </a:t>
            </a:r>
            <a:r>
              <a:rPr sz="4000" err="1">
                <a:solidFill>
                  <a:srgbClr val="0000FF"/>
                </a:solidFill>
              </a:rPr>
              <a:t>hình</a:t>
            </a:r>
            <a:r>
              <a:rPr sz="4000">
                <a:solidFill>
                  <a:srgbClr val="0000FF"/>
                </a:solidFill>
              </a:rPr>
              <a:t> </a:t>
            </a:r>
            <a:r>
              <a:rPr sz="4000" err="1">
                <a:solidFill>
                  <a:srgbClr val="0000FF"/>
                </a:solidFill>
              </a:rPr>
              <a:t>dáng</a:t>
            </a:r>
            <a:r>
              <a:rPr sz="4000">
                <a:solidFill>
                  <a:srgbClr val="0000FF"/>
                </a:solidFill>
              </a:rPr>
              <a:t> </a:t>
            </a:r>
            <a:r>
              <a:rPr sz="4000" err="1">
                <a:solidFill>
                  <a:srgbClr val="0000FF"/>
                </a:solidFill>
              </a:rPr>
              <a:t>ra</a:t>
            </a:r>
            <a:r>
              <a:rPr sz="4000">
                <a:solidFill>
                  <a:srgbClr val="0000FF"/>
                </a:solidFill>
              </a:rPr>
              <a:t> </a:t>
            </a:r>
            <a:r>
              <a:rPr sz="4000" err="1">
                <a:solidFill>
                  <a:srgbClr val="0000FF"/>
                </a:solidFill>
              </a:rPr>
              <a:t>sao</a:t>
            </a:r>
            <a:r>
              <a:rPr sz="4000">
                <a:solidFill>
                  <a:srgbClr val="0000FF"/>
                </a:solidFill>
              </a:rPr>
              <a:t> ?</a:t>
            </a:r>
            <a:endParaRPr sz="3600">
              <a:solidFill>
                <a:srgbClr val="0000FF"/>
              </a:solidFill>
            </a:endParaRPr>
          </a:p>
          <a:p>
            <a:r>
              <a:rPr sz="3600">
                <a:solidFill>
                  <a:srgbClr val="0000FF"/>
                </a:solidFill>
              </a:rPr>
              <a:t>Chim </a:t>
            </a:r>
            <a:r>
              <a:rPr sz="3600" err="1">
                <a:solidFill>
                  <a:srgbClr val="0000FF"/>
                </a:solidFill>
              </a:rPr>
              <a:t>chích</a:t>
            </a:r>
            <a:r>
              <a:rPr sz="3600">
                <a:solidFill>
                  <a:srgbClr val="0000FF"/>
                </a:solidFill>
              </a:rPr>
              <a:t> </a:t>
            </a:r>
            <a:r>
              <a:rPr sz="3600" err="1">
                <a:solidFill>
                  <a:srgbClr val="0000FF"/>
                </a:solidFill>
              </a:rPr>
              <a:t>bông</a:t>
            </a:r>
            <a:r>
              <a:rPr sz="3600">
                <a:solidFill>
                  <a:srgbClr val="0000FF"/>
                </a:solidFill>
              </a:rPr>
              <a:t> </a:t>
            </a:r>
            <a:r>
              <a:rPr sz="3600" err="1">
                <a:solidFill>
                  <a:srgbClr val="0000FF"/>
                </a:solidFill>
              </a:rPr>
              <a:t>thường</a:t>
            </a:r>
            <a:r>
              <a:rPr sz="3600">
                <a:solidFill>
                  <a:srgbClr val="0000FF"/>
                </a:solidFill>
              </a:rPr>
              <a:t> </a:t>
            </a:r>
            <a:r>
              <a:rPr sz="3600" err="1">
                <a:solidFill>
                  <a:srgbClr val="0000FF"/>
                </a:solidFill>
              </a:rPr>
              <a:t>vận</a:t>
            </a:r>
            <a:r>
              <a:rPr sz="3600">
                <a:solidFill>
                  <a:srgbClr val="0000FF"/>
                </a:solidFill>
              </a:rPr>
              <a:t> </a:t>
            </a:r>
            <a:r>
              <a:rPr sz="3600" err="1">
                <a:solidFill>
                  <a:srgbClr val="0000FF"/>
                </a:solidFill>
              </a:rPr>
              <a:t>động</a:t>
            </a:r>
            <a:r>
              <a:rPr sz="3600">
                <a:solidFill>
                  <a:srgbClr val="0000FF"/>
                </a:solidFill>
              </a:rPr>
              <a:t> </a:t>
            </a:r>
            <a:endParaRPr sz="3600">
              <a:solidFill>
                <a:srgbClr val="0000FF"/>
              </a:solidFill>
            </a:endParaRPr>
          </a:p>
          <a:p>
            <a:r>
              <a:rPr sz="3600" err="1">
                <a:solidFill>
                  <a:srgbClr val="0000FF"/>
                </a:solidFill>
              </a:rPr>
              <a:t>như</a:t>
            </a:r>
            <a:r>
              <a:rPr sz="3600">
                <a:solidFill>
                  <a:srgbClr val="0000FF"/>
                </a:solidFill>
              </a:rPr>
              <a:t> </a:t>
            </a:r>
            <a:r>
              <a:rPr sz="3600" err="1">
                <a:solidFill>
                  <a:srgbClr val="0000FF"/>
                </a:solidFill>
              </a:rPr>
              <a:t>thế</a:t>
            </a:r>
            <a:r>
              <a:rPr sz="3600">
                <a:solidFill>
                  <a:srgbClr val="0000FF"/>
                </a:solidFill>
              </a:rPr>
              <a:t> </a:t>
            </a:r>
            <a:r>
              <a:rPr sz="3600" err="1">
                <a:solidFill>
                  <a:srgbClr val="0000FF"/>
                </a:solidFill>
              </a:rPr>
              <a:t>nào</a:t>
            </a:r>
            <a:r>
              <a:rPr sz="3600">
                <a:solidFill>
                  <a:srgbClr val="0000FF"/>
                </a:solidFill>
              </a:rPr>
              <a:t>?</a:t>
            </a:r>
            <a:endParaRPr sz="3600">
              <a:solidFill>
                <a:srgbClr val="0000FF"/>
              </a:solidFill>
            </a:endParaRPr>
          </a:p>
          <a:p>
            <a:r>
              <a:rPr sz="3600" err="1">
                <a:solidFill>
                  <a:srgbClr val="0000FF"/>
                </a:solidFill>
              </a:rPr>
              <a:t>Em</a:t>
            </a:r>
            <a:r>
              <a:rPr sz="3600">
                <a:solidFill>
                  <a:srgbClr val="0000FF"/>
                </a:solidFill>
              </a:rPr>
              <a:t> </a:t>
            </a:r>
            <a:r>
              <a:rPr sz="3600" err="1">
                <a:solidFill>
                  <a:srgbClr val="0000FF"/>
                </a:solidFill>
              </a:rPr>
              <a:t>bé</a:t>
            </a:r>
            <a:r>
              <a:rPr sz="3600">
                <a:solidFill>
                  <a:srgbClr val="0000FF"/>
                </a:solidFill>
              </a:rPr>
              <a:t> trong bài thơ </a:t>
            </a:r>
            <a:r>
              <a:rPr sz="3600" err="1">
                <a:solidFill>
                  <a:srgbClr val="0000FF"/>
                </a:solidFill>
              </a:rPr>
              <a:t>đã</a:t>
            </a:r>
            <a:r>
              <a:rPr sz="3600">
                <a:solidFill>
                  <a:srgbClr val="0000FF"/>
                </a:solidFill>
              </a:rPr>
              <a:t> gọi </a:t>
            </a:r>
            <a:r>
              <a:rPr sz="3600" err="1">
                <a:solidFill>
                  <a:srgbClr val="0000FF"/>
                </a:solidFill>
              </a:rPr>
              <a:t>chích</a:t>
            </a:r>
            <a:r>
              <a:rPr sz="3600">
                <a:solidFill>
                  <a:srgbClr val="0000FF"/>
                </a:solidFill>
              </a:rPr>
              <a:t> </a:t>
            </a:r>
            <a:r>
              <a:rPr sz="3600" err="1">
                <a:solidFill>
                  <a:srgbClr val="0000FF"/>
                </a:solidFill>
              </a:rPr>
              <a:t>bông</a:t>
            </a:r>
            <a:endParaRPr sz="3600">
              <a:solidFill>
                <a:srgbClr val="0000FF"/>
              </a:solidFill>
            </a:endParaRPr>
          </a:p>
          <a:p>
            <a:r>
              <a:rPr sz="3600">
                <a:solidFill>
                  <a:srgbClr val="0000FF"/>
                </a:solidFill>
              </a:rPr>
              <a:t> </a:t>
            </a:r>
            <a:r>
              <a:rPr sz="3600" err="1">
                <a:solidFill>
                  <a:srgbClr val="0000FF"/>
                </a:solidFill>
              </a:rPr>
              <a:t>như</a:t>
            </a:r>
            <a:r>
              <a:rPr sz="3600">
                <a:solidFill>
                  <a:srgbClr val="0000FF"/>
                </a:solidFill>
              </a:rPr>
              <a:t> </a:t>
            </a:r>
            <a:r>
              <a:rPr sz="3600" err="1">
                <a:solidFill>
                  <a:srgbClr val="0000FF"/>
                </a:solidFill>
              </a:rPr>
              <a:t>thế</a:t>
            </a:r>
            <a:r>
              <a:rPr sz="3600">
                <a:solidFill>
                  <a:srgbClr val="0000FF"/>
                </a:solidFill>
              </a:rPr>
              <a:t> </a:t>
            </a:r>
            <a:r>
              <a:rPr sz="3600" err="1">
                <a:solidFill>
                  <a:srgbClr val="0000FF"/>
                </a:solidFill>
              </a:rPr>
              <a:t>nào</a:t>
            </a:r>
            <a:r>
              <a:rPr sz="3600">
                <a:solidFill>
                  <a:srgbClr val="0000FF"/>
                </a:solidFill>
              </a:rPr>
              <a:t>?</a:t>
            </a:r>
            <a:endParaRPr sz="3600">
              <a:solidFill>
                <a:srgbClr val="0000FF"/>
              </a:solidFill>
            </a:endParaRPr>
          </a:p>
          <a:p>
            <a:r>
              <a:rPr sz="3600">
                <a:solidFill>
                  <a:srgbClr val="0000FF"/>
                </a:solidFill>
              </a:rPr>
              <a:t>Chú chim </a:t>
            </a:r>
            <a:r>
              <a:rPr sz="3600" err="1">
                <a:solidFill>
                  <a:srgbClr val="0000FF"/>
                </a:solidFill>
              </a:rPr>
              <a:t>đã</a:t>
            </a:r>
            <a:r>
              <a:rPr sz="3600">
                <a:solidFill>
                  <a:srgbClr val="0000FF"/>
                </a:solidFill>
              </a:rPr>
              <a:t> </a:t>
            </a:r>
            <a:r>
              <a:rPr sz="3600" err="1">
                <a:solidFill>
                  <a:srgbClr val="0000FF"/>
                </a:solidFill>
              </a:rPr>
              <a:t>làm</a:t>
            </a:r>
            <a:r>
              <a:rPr sz="3600">
                <a:solidFill>
                  <a:srgbClr val="0000FF"/>
                </a:solidFill>
              </a:rPr>
              <a:t> gì </a:t>
            </a:r>
            <a:r>
              <a:rPr sz="3600" err="1">
                <a:solidFill>
                  <a:srgbClr val="0000FF"/>
                </a:solidFill>
              </a:rPr>
              <a:t>giúp</a:t>
            </a:r>
            <a:r>
              <a:rPr sz="3600">
                <a:solidFill>
                  <a:srgbClr val="0000FF"/>
                </a:solidFill>
              </a:rPr>
              <a:t> </a:t>
            </a:r>
            <a:r>
              <a:rPr sz="3600" err="1">
                <a:solidFill>
                  <a:srgbClr val="0000FF"/>
                </a:solidFill>
              </a:rPr>
              <a:t>em</a:t>
            </a:r>
            <a:r>
              <a:rPr sz="3600">
                <a:solidFill>
                  <a:srgbClr val="0000FF"/>
                </a:solidFill>
              </a:rPr>
              <a:t> </a:t>
            </a:r>
            <a:r>
              <a:rPr sz="3600" err="1">
                <a:solidFill>
                  <a:srgbClr val="0000FF"/>
                </a:solidFill>
              </a:rPr>
              <a:t>bé</a:t>
            </a:r>
            <a:r>
              <a:rPr sz="3600">
                <a:solidFill>
                  <a:srgbClr val="0000FF"/>
                </a:solidFill>
              </a:rPr>
              <a:t>?</a:t>
            </a:r>
            <a:endParaRPr sz="36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7586" name="Picture 6758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6700" cy="687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7" name="Text Box 67586"/>
          <p:cNvSpPr txBox="1"/>
          <p:nvPr/>
        </p:nvSpPr>
        <p:spPr>
          <a:xfrm>
            <a:off x="304800" y="914400"/>
            <a:ext cx="8374063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sz="3200" b="1" err="1">
                <a:solidFill>
                  <a:srgbClr val="FF0000"/>
                </a:solidFill>
              </a:rPr>
              <a:t>Dạy trẻ đọc thơ theo các hình thức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67591" name="Chim Chích Bông - Xuân Nghi _ 320 lyrics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6016" fill="hold"/>
                                        <p:tgtEl>
                                          <p:spTgt spid="675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591"/>
                </p:tgtEl>
              </p:cMediaNode>
            </p:audio>
          </p:childTnLst>
        </p:cTn>
      </p:par>
    </p:tnLst>
    <p:bldLst>
      <p:bldP spid="6758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6802" name="Picture 768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6700" cy="687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501140" y="1770380"/>
            <a:ext cx="55854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b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T</a:t>
            </a:r>
            <a:r>
              <a:rPr lang="en-US" sz="4000" b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rò chơi: Thu hoạch rau</a:t>
            </a:r>
            <a:endParaRPr lang="en-US" sz="4000" b="1">
              <a:solidFill>
                <a:srgbClr val="C0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8610" name="Picture 686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0350" cy="687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1" name="Picture 686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876800"/>
            <a:ext cx="1689100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2" name="Picture 686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4800600"/>
            <a:ext cx="1536700" cy="1689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8613" name="Text Box 68612"/>
          <p:cNvSpPr txBox="1"/>
          <p:nvPr/>
        </p:nvSpPr>
        <p:spPr>
          <a:xfrm>
            <a:off x="1511300" y="2552700"/>
            <a:ext cx="7239000" cy="30460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4800" err="1"/>
              <a:t>Vận động: Con chim non</a:t>
            </a:r>
            <a:endParaRPr lang="en-US" sz="4800" err="1"/>
          </a:p>
          <a:p>
            <a:r>
              <a:rPr sz="4800" err="1"/>
              <a:t>Nhận</a:t>
            </a:r>
            <a:r>
              <a:rPr sz="4800"/>
              <a:t> </a:t>
            </a:r>
            <a:r>
              <a:rPr sz="4800" err="1"/>
              <a:t>xét</a:t>
            </a:r>
            <a:r>
              <a:rPr sz="4800"/>
              <a:t> </a:t>
            </a:r>
            <a:r>
              <a:rPr sz="4800" err="1"/>
              <a:t>chung</a:t>
            </a:r>
            <a:r>
              <a:rPr sz="4800"/>
              <a:t> </a:t>
            </a:r>
            <a:r>
              <a:rPr sz="4800" err="1"/>
              <a:t>cho</a:t>
            </a:r>
            <a:r>
              <a:rPr sz="4800"/>
              <a:t> </a:t>
            </a:r>
            <a:r>
              <a:rPr sz="4800" err="1"/>
              <a:t>tiết</a:t>
            </a:r>
            <a:r>
              <a:rPr sz="4800"/>
              <a:t> </a:t>
            </a:r>
            <a:r>
              <a:rPr sz="4800" err="1"/>
              <a:t>học</a:t>
            </a:r>
            <a:endParaRPr sz="4800"/>
          </a:p>
          <a:p>
            <a:endParaRPr sz="4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700" name="Picture 296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4" name="Picture 102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6700" cy="687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478280" y="1675765"/>
            <a:ext cx="5989320" cy="3024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4400" b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1. ổn định</a:t>
            </a:r>
            <a:endParaRPr lang="en-US" sz="4400" b="1">
              <a:solidFill>
                <a:srgbClr val="C00000"/>
              </a:solidFill>
              <a:latin typeface="UTM Avo" panose="02040603050506020204" charset="0"/>
              <a:cs typeface="UTM Avo" panose="02040603050506020204" charset="0"/>
            </a:endParaRPr>
          </a:p>
          <a:p>
            <a:r>
              <a:rPr lang="en-US" sz="4400" b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Trò chơi: Chim bay, cò bay</a:t>
            </a:r>
            <a:endParaRPr lang="en-US" sz="4400" b="1">
              <a:solidFill>
                <a:srgbClr val="C0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4" name="Picture 102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6700" cy="687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100455" y="1679575"/>
            <a:ext cx="629094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b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2. Nội dung</a:t>
            </a:r>
            <a:endParaRPr lang="en-US" sz="4000" b="1">
              <a:solidFill>
                <a:srgbClr val="C00000"/>
              </a:solidFill>
              <a:latin typeface="UTM Avo" panose="02040603050506020204" charset="0"/>
              <a:cs typeface="UTM Avo" panose="02040603050506020204" charset="0"/>
            </a:endParaRPr>
          </a:p>
          <a:p>
            <a:r>
              <a:rPr lang="en-US" sz="4000" b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Cô đọc lần 1: Tình cảm</a:t>
            </a:r>
            <a:endParaRPr lang="en-US" sz="4000" b="1">
              <a:solidFill>
                <a:srgbClr val="C0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8" name="Picture 11267" descr="5dd4837dc58049376543855eb52d7497_3845546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0" name="Text Box 11269"/>
          <p:cNvSpPr txBox="1"/>
          <p:nvPr/>
        </p:nvSpPr>
        <p:spPr>
          <a:xfrm>
            <a:off x="594678" y="1676400"/>
            <a:ext cx="7687945" cy="4154170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 anchorCtr="0">
            <a:spAutoFit/>
          </a:bodyPr>
          <a:p>
            <a:pPr algn="ctr"/>
            <a:r>
              <a:rPr sz="4400" b="1">
                <a:solidFill>
                  <a:srgbClr val="FFFF00"/>
                </a:solidFill>
              </a:rPr>
              <a:t>Đàm thoại cùng trẻ:</a:t>
            </a:r>
            <a:endParaRPr sz="4400" b="1">
              <a:solidFill>
                <a:srgbClr val="FFFF00"/>
              </a:solidFill>
            </a:endParaRPr>
          </a:p>
          <a:p>
            <a:pPr algn="ctr"/>
            <a:endParaRPr sz="4400" b="1">
              <a:solidFill>
                <a:srgbClr val="FFFF00"/>
              </a:solidFill>
            </a:endParaRPr>
          </a:p>
          <a:p>
            <a:pPr algn="ctr"/>
            <a:r>
              <a:rPr sz="4400">
                <a:solidFill>
                  <a:srgbClr val="FFFF00"/>
                </a:solidFill>
              </a:rPr>
              <a:t>Hỏi trẻ tên bài thơ,tên tác giả?</a:t>
            </a:r>
            <a:endParaRPr sz="4400">
              <a:solidFill>
                <a:srgbClr val="FFFF00"/>
              </a:solidFill>
            </a:endParaRPr>
          </a:p>
          <a:p>
            <a:pPr algn="ctr"/>
            <a:r>
              <a:rPr sz="4400">
                <a:solidFill>
                  <a:srgbClr val="FFFF00"/>
                </a:solidFill>
              </a:rPr>
              <a:t>Bài thơ nói về con gì?</a:t>
            </a:r>
            <a:endParaRPr sz="4400">
              <a:solidFill>
                <a:srgbClr val="FFFF00"/>
              </a:solidFill>
            </a:endParaRPr>
          </a:p>
          <a:p>
            <a:pPr algn="ctr"/>
            <a:endParaRPr lang="vi-VN" altLang="x-none" sz="4400" dirty="0">
              <a:solidFill>
                <a:srgbClr val="FFFF00"/>
              </a:solidFill>
            </a:endParaRPr>
          </a:p>
          <a:p>
            <a:pPr algn="ctr"/>
            <a:endParaRPr sz="44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10" name="Picture 430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6700" cy="687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1" name="Rectangle 43010"/>
          <p:cNvSpPr/>
          <p:nvPr/>
        </p:nvSpPr>
        <p:spPr>
          <a:xfrm>
            <a:off x="1066800" y="2286000"/>
            <a:ext cx="6629400" cy="2971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p>
            <a:pPr algn="ctr"/>
            <a:r>
              <a:rPr lang="en-US" sz="18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cô đọc mẫu lần 2</a:t>
            </a:r>
            <a:endParaRPr lang="en-US" sz="1800" b="1">
              <a:ln w="9525" cap="flat" cmpd="sng">
                <a:solidFill>
                  <a:srgbClr val="CC99FF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8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kết hợp tranh minh họa</a:t>
            </a:r>
            <a:endParaRPr lang="en-US" sz="1800" b="1">
              <a:ln w="9525" cap="flat" cmpd="sng">
                <a:solidFill>
                  <a:srgbClr val="CC99FF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1800" b="1">
              <a:ln w="9525" cap="flat" cmpd="sng">
                <a:solidFill>
                  <a:srgbClr val="CC99FF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5" name="Text Box 15364"/>
          <p:cNvSpPr txBox="1"/>
          <p:nvPr/>
        </p:nvSpPr>
        <p:spPr>
          <a:xfrm>
            <a:off x="2117725" y="4303713"/>
            <a:ext cx="184150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endParaRPr lang="vi-VN" altLang="x-none" dirty="0"/>
          </a:p>
        </p:txBody>
      </p:sp>
      <p:pic>
        <p:nvPicPr>
          <p:cNvPr id="15371" name="Picture 15370" descr="DSC00859"/>
          <p:cNvPicPr>
            <a:picLocks noChangeAspect="1"/>
          </p:cNvPicPr>
          <p:nvPr/>
        </p:nvPicPr>
        <p:blipFill>
          <a:blip r:embed="rId1"/>
          <a:srcRect t="3268" r="55882" b="45752"/>
          <a:stretch>
            <a:fillRect/>
          </a:stretch>
        </p:blipFill>
        <p:spPr>
          <a:xfrm>
            <a:off x="0" y="0"/>
            <a:ext cx="9144000" cy="6819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2" name="Picture 15371" descr="Bluebird05-animated-chick_in_flig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358666">
            <a:off x="2667000" y="1066800"/>
            <a:ext cx="5032375" cy="388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73" name="Rectangle 15372"/>
          <p:cNvSpPr/>
          <p:nvPr/>
        </p:nvSpPr>
        <p:spPr>
          <a:xfrm>
            <a:off x="2209800" y="5029200"/>
            <a:ext cx="4572000" cy="1739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err="1">
                <a:solidFill>
                  <a:srgbClr val="FF0066"/>
                </a:solidFill>
              </a:rPr>
              <a:t>chim</a:t>
            </a:r>
            <a:r>
              <a:rPr sz="3600">
                <a:solidFill>
                  <a:srgbClr val="FF0066"/>
                </a:solidFill>
              </a:rPr>
              <a:t> </a:t>
            </a:r>
            <a:r>
              <a:rPr sz="3600" err="1">
                <a:solidFill>
                  <a:srgbClr val="FF0066"/>
                </a:solidFill>
              </a:rPr>
              <a:t>chích</a:t>
            </a:r>
            <a:r>
              <a:rPr sz="3600">
                <a:solidFill>
                  <a:srgbClr val="FF0066"/>
                </a:solidFill>
              </a:rPr>
              <a:t> </a:t>
            </a:r>
            <a:r>
              <a:rPr sz="3600" err="1">
                <a:solidFill>
                  <a:srgbClr val="FF0066"/>
                </a:solidFill>
              </a:rPr>
              <a:t>bông</a:t>
            </a:r>
            <a:endParaRPr sz="3600">
              <a:solidFill>
                <a:srgbClr val="FF0066"/>
              </a:solidFill>
            </a:endParaRPr>
          </a:p>
          <a:p>
            <a:r>
              <a:rPr sz="3600" err="1">
                <a:solidFill>
                  <a:srgbClr val="FF0066"/>
                </a:solidFill>
              </a:rPr>
              <a:t>Bé</a:t>
            </a:r>
            <a:r>
              <a:rPr sz="3600">
                <a:solidFill>
                  <a:srgbClr val="FF0066"/>
                </a:solidFill>
              </a:rPr>
              <a:t> </a:t>
            </a:r>
            <a:r>
              <a:rPr sz="3600" err="1">
                <a:solidFill>
                  <a:srgbClr val="FF0066"/>
                </a:solidFill>
              </a:rPr>
              <a:t>tẻo</a:t>
            </a:r>
            <a:r>
              <a:rPr sz="3600">
                <a:solidFill>
                  <a:srgbClr val="FF0066"/>
                </a:solidFill>
              </a:rPr>
              <a:t> </a:t>
            </a:r>
            <a:r>
              <a:rPr sz="3600" err="1">
                <a:solidFill>
                  <a:srgbClr val="FF0066"/>
                </a:solidFill>
              </a:rPr>
              <a:t>teo</a:t>
            </a:r>
            <a:endParaRPr sz="3600">
              <a:solidFill>
                <a:srgbClr val="FF0066"/>
              </a:solidFill>
            </a:endParaRPr>
          </a:p>
          <a:p>
            <a:r>
              <a:rPr sz="3600" err="1">
                <a:solidFill>
                  <a:srgbClr val="FF0066"/>
                </a:solidFill>
              </a:rPr>
              <a:t>Rất</a:t>
            </a:r>
            <a:r>
              <a:rPr sz="3600">
                <a:solidFill>
                  <a:srgbClr val="FF0066"/>
                </a:solidFill>
              </a:rPr>
              <a:t> hay </a:t>
            </a:r>
            <a:r>
              <a:rPr sz="3600" err="1">
                <a:solidFill>
                  <a:srgbClr val="FF0066"/>
                </a:solidFill>
              </a:rPr>
              <a:t>trèo</a:t>
            </a:r>
            <a:endParaRPr sz="360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9" name="Text Box 16388"/>
          <p:cNvSpPr txBox="1"/>
          <p:nvPr/>
        </p:nvSpPr>
        <p:spPr>
          <a:xfrm>
            <a:off x="304800" y="4724400"/>
            <a:ext cx="4529138" cy="17367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sz="5400" err="1">
                <a:solidFill>
                  <a:srgbClr val="0000FF"/>
                </a:solidFill>
              </a:rPr>
              <a:t>Búp</a:t>
            </a:r>
            <a:r>
              <a:rPr sz="5400">
                <a:solidFill>
                  <a:srgbClr val="0000FF"/>
                </a:solidFill>
              </a:rPr>
              <a:t> </a:t>
            </a:r>
            <a:r>
              <a:rPr sz="5400" err="1">
                <a:solidFill>
                  <a:srgbClr val="0000FF"/>
                </a:solidFill>
              </a:rPr>
              <a:t>cải</a:t>
            </a:r>
            <a:r>
              <a:rPr sz="5400">
                <a:solidFill>
                  <a:srgbClr val="0000FF"/>
                </a:solidFill>
              </a:rPr>
              <a:t> non</a:t>
            </a:r>
            <a:endParaRPr sz="5400">
              <a:solidFill>
                <a:srgbClr val="0000FF"/>
              </a:solidFill>
            </a:endParaRPr>
          </a:p>
          <a:p>
            <a:r>
              <a:rPr sz="5400" err="1">
                <a:solidFill>
                  <a:srgbClr val="0000FF"/>
                </a:solidFill>
              </a:rPr>
              <a:t>Nằm</a:t>
            </a:r>
            <a:r>
              <a:rPr sz="5400">
                <a:solidFill>
                  <a:srgbClr val="0000FF"/>
                </a:solidFill>
              </a:rPr>
              <a:t> </a:t>
            </a:r>
            <a:r>
              <a:rPr sz="5400" err="1">
                <a:solidFill>
                  <a:srgbClr val="0000FF"/>
                </a:solidFill>
              </a:rPr>
              <a:t>ngu</a:t>
            </a:r>
            <a:r>
              <a:rPr sz="5400">
                <a:solidFill>
                  <a:srgbClr val="0000FF"/>
                </a:solidFill>
              </a:rPr>
              <a:t>̉ </a:t>
            </a:r>
            <a:r>
              <a:rPr sz="5400" err="1">
                <a:solidFill>
                  <a:srgbClr val="0000FF"/>
                </a:solidFill>
              </a:rPr>
              <a:t>giữa</a:t>
            </a:r>
            <a:endParaRPr sz="5400">
              <a:solidFill>
                <a:srgbClr val="0000FF"/>
              </a:solidFill>
            </a:endParaRPr>
          </a:p>
        </p:txBody>
      </p:sp>
      <p:pic>
        <p:nvPicPr>
          <p:cNvPr id="16393" name="Picture 16392" descr="270288531_16c542b50f_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609600"/>
            <a:ext cx="8458200" cy="586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6393" descr="Bluebird05-animated-chick_in_flig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358666">
            <a:off x="685800" y="838200"/>
            <a:ext cx="4879975" cy="457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5" name="Rectangle 16394"/>
          <p:cNvSpPr/>
          <p:nvPr/>
        </p:nvSpPr>
        <p:spPr>
          <a:xfrm>
            <a:off x="2286000" y="5791200"/>
            <a:ext cx="45720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err="1">
                <a:solidFill>
                  <a:srgbClr val="FF0066"/>
                </a:solidFill>
              </a:rPr>
              <a:t>Từ</a:t>
            </a:r>
            <a:r>
              <a:rPr sz="3600">
                <a:solidFill>
                  <a:srgbClr val="FF0066"/>
                </a:solidFill>
              </a:rPr>
              <a:t> </a:t>
            </a:r>
            <a:r>
              <a:rPr sz="3600" err="1">
                <a:solidFill>
                  <a:srgbClr val="FF0066"/>
                </a:solidFill>
              </a:rPr>
              <a:t>cành</a:t>
            </a:r>
            <a:r>
              <a:rPr sz="3600">
                <a:solidFill>
                  <a:srgbClr val="FF0066"/>
                </a:solidFill>
              </a:rPr>
              <a:t> </a:t>
            </a:r>
            <a:r>
              <a:rPr sz="3600" err="1">
                <a:solidFill>
                  <a:srgbClr val="FF0066"/>
                </a:solidFill>
              </a:rPr>
              <a:t>na</a:t>
            </a:r>
            <a:endParaRPr sz="360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Title 45057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p>
            <a:endParaRPr lang="vi-VN" altLang="x-none" dirty="0"/>
          </a:p>
        </p:txBody>
      </p:sp>
      <p:pic>
        <p:nvPicPr>
          <p:cNvPr id="45060" name="Text Placeholder 45059" descr="buoi (4)"/>
          <p:cNvPicPr>
            <a:picLocks noChangeAspect="1"/>
          </p:cNvPicPr>
          <p:nvPr>
            <p:ph type="body" idx="1"/>
          </p:nvPr>
        </p:nvPicPr>
        <p:blipFill>
          <a:blip r:embed="rId1"/>
          <a:stretch>
            <a:fillRect/>
          </a:stretch>
        </p:blipFill>
        <p:spPr>
          <a:xfrm>
            <a:off x="304800" y="304800"/>
            <a:ext cx="8534400" cy="6096000"/>
          </a:xfrm>
          <a:ln/>
        </p:spPr>
      </p:pic>
      <p:pic>
        <p:nvPicPr>
          <p:cNvPr id="45061" name="Picture 45060" descr="Bluebird05-animated-chick_in_flig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358666">
            <a:off x="381000" y="685800"/>
            <a:ext cx="6161088" cy="3660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2" name="Rectangle 45061"/>
          <p:cNvSpPr/>
          <p:nvPr/>
        </p:nvSpPr>
        <p:spPr>
          <a:xfrm>
            <a:off x="2286000" y="5638800"/>
            <a:ext cx="45720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>
                <a:solidFill>
                  <a:srgbClr val="FF0066"/>
                </a:solidFill>
              </a:rPr>
              <a:t>Qua </a:t>
            </a:r>
            <a:r>
              <a:rPr sz="3600" err="1">
                <a:solidFill>
                  <a:srgbClr val="FF0066"/>
                </a:solidFill>
              </a:rPr>
              <a:t>cành</a:t>
            </a:r>
            <a:r>
              <a:rPr sz="3600">
                <a:solidFill>
                  <a:srgbClr val="FF0066"/>
                </a:solidFill>
              </a:rPr>
              <a:t> </a:t>
            </a:r>
            <a:r>
              <a:rPr sz="3600" err="1">
                <a:solidFill>
                  <a:srgbClr val="FF0066"/>
                </a:solidFill>
              </a:rPr>
              <a:t>bưởi</a:t>
            </a:r>
            <a:endParaRPr sz="3600">
              <a:solidFill>
                <a:srgbClr val="FF0066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Title 48129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p>
            <a:endParaRPr lang="vi-VN" altLang="x-none" dirty="0"/>
          </a:p>
        </p:txBody>
      </p:sp>
      <p:sp>
        <p:nvSpPr>
          <p:cNvPr id="48131" name="Text Placeholder 4813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p>
            <a:endParaRPr lang="vi-VN" altLang="x-none" dirty="0"/>
          </a:p>
        </p:txBody>
      </p:sp>
      <p:pic>
        <p:nvPicPr>
          <p:cNvPr id="48133" name="Picture 48132" descr="7-Duoi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304800"/>
            <a:ext cx="8153400" cy="579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4" name="Picture 48133" descr="Bluebird05-animated-chick_in_flig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358666">
            <a:off x="1979613" y="693738"/>
            <a:ext cx="1838325" cy="1114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5" name="Rectangle 48134"/>
          <p:cNvSpPr/>
          <p:nvPr/>
        </p:nvSpPr>
        <p:spPr>
          <a:xfrm>
            <a:off x="2362200" y="5410200"/>
            <a:ext cx="45720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>
                <a:solidFill>
                  <a:srgbClr val="FF0066"/>
                </a:solidFill>
              </a:rPr>
              <a:t>Sang </a:t>
            </a:r>
            <a:r>
              <a:rPr sz="3600" err="1">
                <a:solidFill>
                  <a:srgbClr val="FF0066"/>
                </a:solidFill>
              </a:rPr>
              <a:t>bụi</a:t>
            </a:r>
            <a:r>
              <a:rPr sz="3600">
                <a:solidFill>
                  <a:srgbClr val="FF0066"/>
                </a:solidFill>
              </a:rPr>
              <a:t> </a:t>
            </a:r>
            <a:r>
              <a:rPr sz="3600" err="1">
                <a:solidFill>
                  <a:srgbClr val="FF0066"/>
                </a:solidFill>
              </a:rPr>
              <a:t>duối</a:t>
            </a:r>
            <a:endParaRPr sz="3600">
              <a:solidFill>
                <a:srgbClr val="FF0066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30&quot;&gt;&lt;property id=&quot;20148&quot; value=&quot;5&quot;/&gt;&lt;property id=&quot;20300&quot; value=&quot;Slide 6&quot;/&gt;&lt;property id=&quot;20307&quot; value=&quot;261&quot;/&gt;&lt;/object&gt;&lt;object type=&quot;3&quot; unique_id=&quot;10031&quot;&gt;&lt;property id=&quot;20148&quot; value=&quot;5&quot;/&gt;&lt;property id=&quot;20300&quot; value=&quot;Slide 7&quot;/&gt;&lt;property id=&quot;20307&quot; value=&quot;262&quot;/&gt;&lt;/object&gt;&lt;object type=&quot;3&quot; unique_id=&quot;10032&quot;&gt;&lt;property id=&quot;20148&quot; value=&quot;5&quot;/&gt;&lt;property id=&quot;20300&quot; value=&quot;Slide 8&quot;/&gt;&lt;property id=&quot;20307&quot; value=&quot;263&quot;/&gt;&lt;/object&gt;&lt;object type=&quot;3&quot; unique_id=&quot;10243&quot;&gt;&lt;property id=&quot;20148&quot; value=&quot;5&quot;/&gt;&lt;property id=&quot;20300&quot; value=&quot;Slide 9&quot;/&gt;&lt;property id=&quot;20307&quot; value=&quot;264&quot;/&gt;&lt;/object&gt;&lt;object type=&quot;3&quot; unique_id=&quot;10244&quot;&gt;&lt;property id=&quot;20148&quot; value=&quot;5&quot;/&gt;&lt;property id=&quot;20300&quot; value=&quot;Slide 10&quot;/&gt;&lt;property id=&quot;20307&quot; value=&quot;265&quot;/&gt;&lt;/object&gt;&lt;object type=&quot;3&quot; unique_id=&quot;10245&quot;&gt;&lt;property id=&quot;20148&quot; value=&quot;5&quot;/&gt;&lt;property id=&quot;20300&quot; value=&quot;Slide 11&quot;/&gt;&lt;property id=&quot;20307&quot; value=&quot;266&quot;/&gt;&lt;/object&gt;&lt;object type=&quot;3&quot; unique_id=&quot;10246&quot;&gt;&lt;property id=&quot;20148&quot; value=&quot;5&quot;/&gt;&lt;property id=&quot;20300&quot; value=&quot;Slide 12&quot;/&gt;&lt;property id=&quot;20307&quot; value=&quot;268&quot;/&gt;&lt;/object&gt;&lt;object type=&quot;3&quot; unique_id=&quot;10247&quot;&gt;&lt;property id=&quot;20148&quot; value=&quot;5&quot;/&gt;&lt;property id=&quot;20300&quot; value=&quot;Slide 13&quot;/&gt;&lt;property id=&quot;20307&quot; value=&quot;269&quot;/&gt;&lt;/object&gt;&lt;object type=&quot;3&quot; unique_id=&quot;10248&quot;&gt;&lt;property id=&quot;20148&quot; value=&quot;5&quot;/&gt;&lt;property id=&quot;20300&quot; value=&quot;Slide 14&quot;/&gt;&lt;property id=&quot;20307&quot; value=&quot;270&quot;/&gt;&lt;/object&gt;&lt;object type=&quot;3&quot; unique_id=&quot;10249&quot;&gt;&lt;property id=&quot;20148&quot; value=&quot;5&quot;/&gt;&lt;property id=&quot;20300&quot; value=&quot;Slide 15&quot;/&gt;&lt;property id=&quot;20307&quot; value=&quot;271&quot;/&gt;&lt;/object&gt;&lt;object type=&quot;3&quot; unique_id=&quot;10250&quot;&gt;&lt;property id=&quot;20148&quot; value=&quot;5&quot;/&gt;&lt;property id=&quot;20300&quot; value=&quot;Slide 16&quot;/&gt;&lt;property id=&quot;20307&quot; value=&quot;272&quot;/&gt;&lt;/object&gt;&lt;object type=&quot;3&quot; unique_id=&quot;10251&quot;&gt;&lt;property id=&quot;20148&quot; value=&quot;5&quot;/&gt;&lt;property id=&quot;20300&quot; value=&quot;Slide 17&quot;/&gt;&lt;property id=&quot;20307&quot; value=&quot;274&quot;/&gt;&lt;/object&gt;&lt;object type=&quot;3&quot; unique_id=&quot;10252&quot;&gt;&lt;property id=&quot;20148&quot; value=&quot;5&quot;/&gt;&lt;property id=&quot;20300&quot; value=&quot;Slide 18&quot;/&gt;&lt;property id=&quot;20307&quot; value=&quot;273&quot;/&gt;&lt;/object&gt;&lt;object type=&quot;3&quot; unique_id=&quot;10253&quot;&gt;&lt;property id=&quot;20148&quot; value=&quot;5&quot;/&gt;&lt;property id=&quot;20300&quot; value=&quot;Slide 19&quot;/&gt;&lt;property id=&quot;20307&quot; value=&quot;276&quot;/&gt;&lt;/object&gt;&lt;object type=&quot;3&quot; unique_id=&quot;10254&quot;&gt;&lt;property id=&quot;20148&quot; value=&quot;5&quot;/&gt;&lt;property id=&quot;20300&quot; value=&quot;Slide 20&quot;/&gt;&lt;property id=&quot;20307&quot; value=&quot;275&quot;/&gt;&lt;/object&gt;&lt;object type=&quot;3&quot; unique_id=&quot;10255&quot;&gt;&lt;property id=&quot;20148&quot; value=&quot;5&quot;/&gt;&lt;property id=&quot;20300&quot; value=&quot;Slide 21&quot;/&gt;&lt;property id=&quot;20307&quot; value=&quot;278&quot;/&gt;&lt;/object&gt;&lt;object type=&quot;3&quot; unique_id=&quot;10256&quot;&gt;&lt;property id=&quot;20148&quot; value=&quot;5&quot;/&gt;&lt;property id=&quot;20300&quot; value=&quot;Slide 22&quot;/&gt;&lt;property id=&quot;20307&quot; value=&quot;277&quot;/&gt;&lt;/object&gt;&lt;object type=&quot;3&quot; unique_id=&quot;10257&quot;&gt;&lt;property id=&quot;20148&quot; value=&quot;5&quot;/&gt;&lt;property id=&quot;20300&quot; value=&quot;Slide 23&quot;/&gt;&lt;property id=&quot;20307&quot; value=&quot;279&quot;/&gt;&lt;/object&gt;&lt;object type=&quot;3&quot; unique_id=&quot;10259&quot;&gt;&lt;property id=&quot;20148&quot; value=&quot;5&quot;/&gt;&lt;property id=&quot;20300&quot; value=&quot;Slide 27&quot;/&gt;&lt;property id=&quot;20307&quot; value=&quot;282&quot;/&gt;&lt;/object&gt;&lt;object type=&quot;3&quot; unique_id=&quot;10260&quot;&gt;&lt;property id=&quot;20148&quot; value=&quot;5&quot;/&gt;&lt;property id=&quot;20300&quot; value=&quot;Slide 28&quot;/&gt;&lt;property id=&quot;20307&quot; value=&quot;284&quot;/&gt;&lt;/object&gt;&lt;object type=&quot;3&quot; unique_id=&quot;10261&quot;&gt;&lt;property id=&quot;20148&quot; value=&quot;5&quot;/&gt;&lt;property id=&quot;20300&quot; value=&quot;Slide 29&quot;/&gt;&lt;property id=&quot;20307&quot; value=&quot;283&quot;/&gt;&lt;/object&gt;&lt;object type=&quot;3&quot; unique_id=&quot;10262&quot;&gt;&lt;property id=&quot;20148&quot; value=&quot;5&quot;/&gt;&lt;property id=&quot;20300&quot; value=&quot;Slide 24&quot;/&gt;&lt;property id=&quot;20307&quot; value=&quot;286&quot;/&gt;&lt;/object&gt;&lt;object type=&quot;3&quot; unique_id=&quot;10263&quot;&gt;&lt;property id=&quot;20148&quot; value=&quot;5&quot;/&gt;&lt;property id=&quot;20300&quot; value=&quot;Slide 25&quot;/&gt;&lt;property id=&quot;20307&quot; value=&quot;287&quot;/&gt;&lt;/object&gt;&lt;object type=&quot;3&quot; unique_id=&quot;10264&quot;&gt;&lt;property id=&quot;20148&quot; value=&quot;5&quot;/&gt;&lt;property id=&quot;20300&quot; value=&quot;Slide 26&quot;/&gt;&lt;property id=&quot;20307&quot; value=&quot;28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Fireworks</Template>
  <TotalTime>0</TotalTime>
  <Words>847</Words>
  <Application>WPS Presentation</Application>
  <PresentationFormat>On-screen Show</PresentationFormat>
  <Paragraphs>70</Paragraphs>
  <Slides>18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Arial</vt:lpstr>
      <vt:lpstr>SimSun</vt:lpstr>
      <vt:lpstr>Wingdings</vt:lpstr>
      <vt:lpstr>Times New Roman</vt:lpstr>
      <vt:lpstr>.VnAvant</vt:lpstr>
      <vt:lpstr>Microsoft YaHei</vt:lpstr>
      <vt:lpstr>Arial Unicode MS</vt:lpstr>
      <vt:lpstr>UTM Avo</vt:lpstr>
      <vt:lpstr>Default Design</vt:lpstr>
      <vt:lpstr>1_Default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Anh Huy</dc:creator>
  <cp:lastModifiedBy>Admin</cp:lastModifiedBy>
  <cp:revision>26</cp:revision>
  <dcterms:created xsi:type="dcterms:W3CDTF">2013-01-12T07:50:55Z</dcterms:created>
  <dcterms:modified xsi:type="dcterms:W3CDTF">2026-04-15T04:50:13Z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62370EE1B4B34D1C8B78B6117B65F474_13</vt:lpwstr>
  </property>
  <property fmtid="{D5CDD505-2E9C-101B-9397-08002B2CF9AE}" pid="3" name="KSOProductBuildVer">
    <vt:lpwstr>1033-12.1.0.25242</vt:lpwstr>
  </property>
</Properties>
</file>