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7" r:id="rId4"/>
    <p:sldId id="280" r:id="rId5"/>
    <p:sldId id="281" r:id="rId6"/>
    <p:sldId id="278" r:id="rId7"/>
    <p:sldId id="313" r:id="rId8"/>
    <p:sldId id="298" r:id="rId9"/>
    <p:sldId id="299" r:id="rId10"/>
    <p:sldId id="301" r:id="rId11"/>
    <p:sldId id="304" r:id="rId12"/>
    <p:sldId id="315" r:id="rId13"/>
    <p:sldId id="305" r:id="rId14"/>
    <p:sldId id="306" r:id="rId15"/>
    <p:sldId id="307" r:id="rId16"/>
    <p:sldId id="308" r:id="rId17"/>
    <p:sldId id="275" r:id="rId18"/>
    <p:sldId id="294" r:id="rId19"/>
    <p:sldId id="273" r:id="rId20"/>
  </p:sldIdLst>
  <p:sldSz cx="9144000" cy="6858000" type="screen4x3"/>
  <p:notesSz cx="6858000" cy="9144000"/>
  <p:defaultTextStyle>
    <a:defPPr>
      <a:defRPr lang="en-US"/>
    </a:defPPr>
    <a:lvl1pPr marL="0" lvl="0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00"/>
    <p:restoredTop sz="87263"/>
  </p:normalViewPr>
  <p:slideViewPr>
    <p:cSldViewPr showGuides="1">
      <p:cViewPr>
        <p:scale>
          <a:sx n="66" d="100"/>
          <a:sy n="66" d="100"/>
        </p:scale>
        <p:origin x="-146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l">
              <a:defRPr sz="1400"/>
            </a:lvl1pPr>
          </a:lstStyle>
          <a:p>
            <a:pPr lvl="0"/>
            <a:fld id="{BB962C8B-B14F-4D97-AF65-F5344CB8AC3E}" type="datetime1">
              <a:rPr lang="en-US"/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l">
              <a:defRPr sz="1400"/>
            </a:lvl1pPr>
          </a:lstStyle>
          <a:p>
            <a:pPr lvl="0"/>
            <a:fld id="{BB962C8B-B14F-4D97-AF65-F5344CB8AC3E}" type="datetime1">
              <a:rPr lang="en-US"/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GIF"/><Relationship Id="rId1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4.png"/><Relationship Id="rId7" Type="http://schemas.microsoft.com/office/2007/relationships/media" Target="file:///E:\NHAC%20CO%20LOI\Kh&#225;m%20tay%20(&#272;&#224;o%20Vi&#7879;t%20H&#432;ng).MP3" TargetMode="External"/><Relationship Id="rId6" Type="http://schemas.openxmlformats.org/officeDocument/2006/relationships/audio" Target="file:///E:\NHAC%20CO%20LOI\Kh&#225;m%20tay%20(&#272;&#224;o%20Vi&#7879;t%20H&#432;ng).MP3" TargetMode="External"/><Relationship Id="rId5" Type="http://schemas.openxmlformats.org/officeDocument/2006/relationships/image" Target="../media/image11.GIF"/><Relationship Id="rId4" Type="http://schemas.openxmlformats.org/officeDocument/2006/relationships/image" Target="../media/image10.png"/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microsoft.com/office/2007/relationships/media" Target="file:///D:\New%20folder%20(2)\Mau%20Hoa%20-%20CLB%20HOPE.mp3" TargetMode="External"/><Relationship Id="rId3" Type="http://schemas.openxmlformats.org/officeDocument/2006/relationships/audio" Target="file:///D:\New%20folder%20(2)\Mau%20Hoa%20-%20CLB%20HOPE.mp3" TargetMode="External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microsoft.com/office/2007/relationships/media" Target="file:///D:\New%20folder%20(2)\Mau%20Hoa%20-%20CLB%20HOPE.mp3" TargetMode="External"/><Relationship Id="rId3" Type="http://schemas.openxmlformats.org/officeDocument/2006/relationships/audio" Target="file:///D:\New%20folder%20(2)\Mau%20Hoa%20-%20CLB%20HOPE.mp3" TargetMode="External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Title 409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pic>
        <p:nvPicPr>
          <p:cNvPr id="4102" name="Picture 4101" descr="Picture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6" name="Rectangle 4105"/>
          <p:cNvSpPr/>
          <p:nvPr/>
        </p:nvSpPr>
        <p:spPr>
          <a:xfrm>
            <a:off x="2886075" y="2279650"/>
            <a:ext cx="4276725" cy="20637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en-US" sz="3600" b="1">
                <a:solidFill>
                  <a:schemeClr val="tx2"/>
                </a:solidFill>
                <a:effectLst>
                  <a:outerShdw dist="53882" dir="2699999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Lĩnh vực phát triển ngôn ngữ</a:t>
            </a:r>
            <a:endParaRPr lang="en-US" sz="3600" b="1">
              <a:solidFill>
                <a:schemeClr val="tx2"/>
              </a:solidFill>
              <a:effectLst>
                <a:outerShdw dist="53882" dir="2699999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 b="1">
                <a:solidFill>
                  <a:schemeClr val="tx2"/>
                </a:solidFill>
                <a:effectLst>
                  <a:outerShdw dist="53882" dir="2699999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Thơ : Tay ngoan</a:t>
            </a:r>
            <a:endParaRPr lang="en-US" sz="3600" b="1">
              <a:solidFill>
                <a:schemeClr val="tx2"/>
              </a:solidFill>
              <a:effectLst>
                <a:outerShdw dist="53882" dir="2699999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 b="1">
                <a:solidFill>
                  <a:schemeClr val="tx2"/>
                </a:solidFill>
                <a:effectLst>
                  <a:outerShdw dist="53882" dir="2699999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Chủ đề: Bản thân</a:t>
            </a:r>
            <a:endParaRPr lang="en-US" sz="3600" b="1">
              <a:solidFill>
                <a:schemeClr val="tx2"/>
              </a:solidFill>
              <a:effectLst>
                <a:outerShdw dist="53882" dir="2699999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9" name="Rectangle 4108"/>
          <p:cNvSpPr/>
          <p:nvPr/>
        </p:nvSpPr>
        <p:spPr>
          <a:xfrm>
            <a:off x="1981200" y="990600"/>
            <a:ext cx="5181600" cy="22860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UỶ BAN NHÂN DÂN XÃ YÊN MÔ 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 MẦM NON YÊN HOÀ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90" name="Title 63489"/>
          <p:cNvSpPr>
            <a:spLocks noGrp="1"/>
          </p:cNvSpPr>
          <p:nvPr>
            <p:ph type="title"/>
          </p:nvPr>
        </p:nvSpPr>
        <p:spPr/>
        <p:txBody>
          <a:bodyPr anchor="ctr" anchorCtr="0"/>
          <a:p/>
        </p:txBody>
      </p:sp>
      <p:sp>
        <p:nvSpPr>
          <p:cNvPr id="63491" name="Text Placeholder 63490"/>
          <p:cNvSpPr>
            <a:spLocks noGrp="1"/>
          </p:cNvSpPr>
          <p:nvPr>
            <p:ph type="body" idx="1"/>
          </p:nvPr>
        </p:nvSpPr>
        <p:spPr/>
        <p:txBody>
          <a:bodyPr/>
          <a:p/>
        </p:txBody>
      </p:sp>
      <p:pic>
        <p:nvPicPr>
          <p:cNvPr id="63492" name="Picture 63491" descr="IMAGE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493" name="Picture 63492" descr="pha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050" y="0"/>
            <a:ext cx="226695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494" name="Picture 63493" descr="x1pc_jqddVOWRk-VaEPLmKuGpUDH4oRqaW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676400"/>
            <a:ext cx="1458913" cy="388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495" name="Picture 63494" descr="IMAGE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8275" y="228600"/>
            <a:ext cx="4883150" cy="617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496" name="Picture 63495" descr="Walk-02-ju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5181600"/>
            <a:ext cx="619125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497" name="Picture 63496" descr="Walk-02-ju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4876800"/>
            <a:ext cx="619125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498" name="Picture 63497" descr="Walk-02-ju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5029200"/>
            <a:ext cx="619125" cy="144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24" name="AutoShape 4"/>
          <p:cNvSpPr/>
          <p:nvPr/>
        </p:nvSpPr>
        <p:spPr>
          <a:xfrm>
            <a:off x="990600" y="1600200"/>
            <a:ext cx="8153400" cy="3657600"/>
          </a:xfrm>
          <a:prstGeom prst="star32">
            <a:avLst>
              <a:gd name="adj" fmla="val 37500"/>
            </a:avLst>
          </a:prstGeom>
          <a:solidFill>
            <a:srgbClr val="FF33CC"/>
          </a:solidFill>
          <a:ln w="952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sz="4000" b="1" err="1">
                <a:solidFill>
                  <a:srgbClr val="FFFF00"/>
                </a:solidFill>
                <a:latin typeface="Times New Roman" panose="02020603050405020304" pitchFamily="18" charset="0"/>
              </a:rPr>
              <a:t>Cô</a:t>
            </a:r>
            <a:r>
              <a:rPr sz="4000" b="1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sz="4000" b="1" err="1">
                <a:solidFill>
                  <a:srgbClr val="FFFF00"/>
                </a:solidFill>
                <a:latin typeface="Times New Roman" panose="02020603050405020304" pitchFamily="18" charset="0"/>
              </a:rPr>
              <a:t>đ</a:t>
            </a:r>
            <a:r>
              <a:rPr b="1" err="1">
                <a:solidFill>
                  <a:srgbClr val="FFFF00"/>
                </a:solidFill>
                <a:latin typeface="Times New Roman" panose="02020603050405020304" pitchFamily="18" charset="0"/>
              </a:rPr>
              <a:t>ọ</a:t>
            </a:r>
            <a:r>
              <a:rPr sz="4000" b="1" err="1">
                <a:solidFill>
                  <a:srgbClr val="FFFF00"/>
                </a:solidFill>
                <a:latin typeface="Times New Roman" panose="02020603050405020304" pitchFamily="18" charset="0"/>
              </a:rPr>
              <a:t>c</a:t>
            </a:r>
            <a:r>
              <a:rPr sz="4000" b="1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err="1">
                <a:solidFill>
                  <a:srgbClr val="FFFF00"/>
                </a:solidFill>
                <a:latin typeface="Times New Roman" panose="02020603050405020304" pitchFamily="18" charset="0"/>
              </a:rPr>
              <a:t>trích dẫn </a:t>
            </a:r>
            <a:endParaRPr lang="en-US" sz="4000" b="1" err="1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r>
              <a:rPr lang="en-US" sz="4000" b="1" err="1">
                <a:solidFill>
                  <a:srgbClr val="FFFF00"/>
                </a:solidFill>
                <a:latin typeface="Times New Roman" panose="02020603050405020304" pitchFamily="18" charset="0"/>
              </a:rPr>
              <a:t>đàm thoại</a:t>
            </a:r>
            <a:r>
              <a:rPr sz="4000" b="1">
                <a:solidFill>
                  <a:srgbClr val="FFFF00"/>
                </a:solidFill>
                <a:latin typeface="Times New Roman" panose="02020603050405020304" pitchFamily="18" charset="0"/>
              </a:rPr>
              <a:t> qua </a:t>
            </a:r>
            <a:r>
              <a:rPr sz="4000" b="1" err="1">
                <a:solidFill>
                  <a:srgbClr val="FFFF00"/>
                </a:solidFill>
                <a:latin typeface="Times New Roman" panose="02020603050405020304" pitchFamily="18" charset="0"/>
              </a:rPr>
              <a:t>tranh</a:t>
            </a:r>
            <a:endParaRPr sz="4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8850" name="Title 7884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78851" name="Text Placeholder 7885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78852" name="Picture 78851" descr="tải xuống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8853" name="Rectangle 78852"/>
          <p:cNvSpPr/>
          <p:nvPr/>
        </p:nvSpPr>
        <p:spPr>
          <a:xfrm>
            <a:off x="0" y="4816475"/>
            <a:ext cx="3429000" cy="155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sz="2400" err="1"/>
              <a:t>Tay</a:t>
            </a:r>
            <a:r>
              <a:rPr sz="2400"/>
              <a:t> </a:t>
            </a:r>
            <a:r>
              <a:rPr sz="2400" err="1"/>
              <a:t>thò</a:t>
            </a:r>
            <a:r>
              <a:rPr sz="2400"/>
              <a:t> </a:t>
            </a:r>
            <a:r>
              <a:rPr sz="2400" err="1"/>
              <a:t>tay</a:t>
            </a:r>
            <a:r>
              <a:rPr sz="2400"/>
              <a:t> </a:t>
            </a:r>
            <a:r>
              <a:rPr sz="2400" err="1"/>
              <a:t>thụt</a:t>
            </a:r>
            <a:endParaRPr sz="2400"/>
          </a:p>
          <a:p>
            <a:pPr algn="l"/>
            <a:r>
              <a:rPr sz="2400" err="1"/>
              <a:t>Tay</a:t>
            </a:r>
            <a:r>
              <a:rPr sz="2400"/>
              <a:t> </a:t>
            </a:r>
            <a:r>
              <a:rPr sz="2400" err="1"/>
              <a:t>thụt</a:t>
            </a:r>
            <a:r>
              <a:rPr sz="2400"/>
              <a:t> </a:t>
            </a:r>
            <a:r>
              <a:rPr sz="2400" err="1"/>
              <a:t>tay</a:t>
            </a:r>
            <a:r>
              <a:rPr sz="2400"/>
              <a:t> </a:t>
            </a:r>
            <a:r>
              <a:rPr sz="2400" err="1"/>
              <a:t>thò</a:t>
            </a:r>
            <a:endParaRPr sz="2400"/>
          </a:p>
          <a:p>
            <a:pPr algn="l"/>
            <a:r>
              <a:rPr sz="2400" err="1"/>
              <a:t>Tay</a:t>
            </a:r>
            <a:r>
              <a:rPr sz="2400"/>
              <a:t> </a:t>
            </a:r>
            <a:r>
              <a:rPr sz="2400" err="1"/>
              <a:t>múa</a:t>
            </a:r>
            <a:r>
              <a:rPr sz="2400"/>
              <a:t> </a:t>
            </a:r>
            <a:r>
              <a:rPr sz="2400" err="1"/>
              <a:t>xòe</a:t>
            </a:r>
            <a:r>
              <a:rPr sz="2400"/>
              <a:t> </a:t>
            </a:r>
            <a:r>
              <a:rPr sz="2400" err="1"/>
              <a:t>hoa</a:t>
            </a:r>
            <a:endParaRPr sz="2400"/>
          </a:p>
          <a:p>
            <a:pPr algn="l"/>
            <a:r>
              <a:rPr sz="2400" err="1"/>
              <a:t>Đẹp</a:t>
            </a:r>
            <a:r>
              <a:rPr sz="2400"/>
              <a:t> </a:t>
            </a:r>
            <a:r>
              <a:rPr sz="2400" err="1"/>
              <a:t>xinh</a:t>
            </a:r>
            <a:r>
              <a:rPr sz="2400"/>
              <a:t> </a:t>
            </a:r>
            <a:r>
              <a:rPr sz="2400" err="1"/>
              <a:t>mười</a:t>
            </a:r>
            <a:r>
              <a:rPr sz="2400"/>
              <a:t> </a:t>
            </a:r>
            <a:r>
              <a:rPr sz="2400" err="1"/>
              <a:t>ngón</a:t>
            </a: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9874" name="Title 7987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79875" name="Text Placeholder 798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79876" name="Picture 79875" descr="tải xuống (4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28600"/>
            <a:ext cx="8686800" cy="632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9877" name="Rectangle 79876"/>
          <p:cNvSpPr/>
          <p:nvPr/>
        </p:nvSpPr>
        <p:spPr>
          <a:xfrm>
            <a:off x="6096000" y="5257800"/>
            <a:ext cx="28194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sz="2000" b="1" err="1"/>
              <a:t>Tay</a:t>
            </a:r>
            <a:r>
              <a:rPr sz="2000" b="1"/>
              <a:t> </a:t>
            </a:r>
            <a:r>
              <a:rPr sz="2000" b="1" err="1"/>
              <a:t>ngoan</a:t>
            </a:r>
            <a:r>
              <a:rPr sz="2000" b="1"/>
              <a:t> </a:t>
            </a:r>
            <a:r>
              <a:rPr sz="2000" b="1" err="1"/>
              <a:t>vòng</a:t>
            </a:r>
            <a:r>
              <a:rPr sz="2000" b="1"/>
              <a:t> </a:t>
            </a:r>
            <a:r>
              <a:rPr sz="2000" b="1" err="1"/>
              <a:t>đón</a:t>
            </a:r>
            <a:r>
              <a:rPr sz="2000" b="1"/>
              <a:t> </a:t>
            </a:r>
            <a:endParaRPr sz="2000" b="1"/>
          </a:p>
          <a:p>
            <a:pPr algn="l"/>
            <a:r>
              <a:rPr sz="2000" b="1" err="1"/>
              <a:t>Khách</a:t>
            </a:r>
            <a:r>
              <a:rPr sz="2000" b="1"/>
              <a:t> </a:t>
            </a:r>
            <a:r>
              <a:rPr sz="2000" b="1" err="1"/>
              <a:t>đến</a:t>
            </a:r>
            <a:r>
              <a:rPr sz="2000" b="1"/>
              <a:t> </a:t>
            </a:r>
            <a:r>
              <a:rPr sz="2000" b="1" err="1"/>
              <a:t>thăm</a:t>
            </a:r>
            <a:r>
              <a:rPr sz="2000" b="1"/>
              <a:t> </a:t>
            </a:r>
            <a:r>
              <a:rPr sz="2000" b="1" err="1"/>
              <a:t>nhà</a:t>
            </a:r>
            <a:endParaRPr sz="2000" b="1"/>
          </a:p>
          <a:p>
            <a:pPr algn="l"/>
            <a:r>
              <a:rPr sz="2000" b="1" err="1"/>
              <a:t>Tay</a:t>
            </a:r>
            <a:r>
              <a:rPr sz="2000" b="1"/>
              <a:t> </a:t>
            </a:r>
            <a:r>
              <a:rPr sz="2000" b="1" err="1"/>
              <a:t>biết</a:t>
            </a:r>
            <a:r>
              <a:rPr sz="2000" b="1"/>
              <a:t> </a:t>
            </a:r>
            <a:r>
              <a:rPr sz="2000" b="1" err="1"/>
              <a:t>xòe</a:t>
            </a:r>
            <a:r>
              <a:rPr sz="2000" b="1"/>
              <a:t> </a:t>
            </a:r>
            <a:r>
              <a:rPr sz="2000" b="1" err="1"/>
              <a:t>ra</a:t>
            </a:r>
            <a:endParaRPr sz="2000" b="1"/>
          </a:p>
          <a:p>
            <a:pPr algn="l"/>
            <a:r>
              <a:rPr sz="2000" b="1"/>
              <a:t>“ Ú, a ” </a:t>
            </a:r>
            <a:r>
              <a:rPr sz="2000" b="1" err="1"/>
              <a:t>cùng</a:t>
            </a:r>
            <a:r>
              <a:rPr sz="2000" b="1"/>
              <a:t> </a:t>
            </a:r>
            <a:r>
              <a:rPr sz="2000" b="1" err="1"/>
              <a:t>bạn</a:t>
            </a:r>
            <a:endParaRPr sz="2000"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898" name="Title 8089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80899" name="Text Placeholder 8089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sp>
        <p:nvSpPr>
          <p:cNvPr id="80900" name="Rectangle 8089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3FAA4"/>
          </a:solidFill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lvl="0">
              <a:buNone/>
            </a:pPr>
            <a:endParaRPr>
              <a:solidFill>
                <a:srgbClr val="0000FF"/>
              </a:solidFill>
            </a:endParaRPr>
          </a:p>
          <a:p>
            <a:pPr lvl="0">
              <a:buNone/>
            </a:pPr>
            <a:endParaRPr>
              <a:solidFill>
                <a:srgbClr val="0000FF"/>
              </a:solidFill>
            </a:endParaRPr>
          </a:p>
          <a:p>
            <a:pPr lvl="0">
              <a:buNone/>
            </a:pPr>
            <a:endParaRPr>
              <a:solidFill>
                <a:srgbClr val="0000FF"/>
              </a:solidFill>
            </a:endParaRPr>
          </a:p>
          <a:p>
            <a:pPr lvl="0">
              <a:buNone/>
            </a:pPr>
            <a:endParaRPr>
              <a:solidFill>
                <a:srgbClr val="0000FF"/>
              </a:solidFill>
            </a:endParaRPr>
          </a:p>
          <a:p>
            <a:pPr lvl="0">
              <a:buNone/>
            </a:pPr>
            <a:endParaRPr>
              <a:solidFill>
                <a:srgbClr val="0000FF"/>
              </a:solidFill>
            </a:endParaRPr>
          </a:p>
          <a:p>
            <a:pPr lvl="0">
              <a:buNone/>
            </a:pPr>
            <a:endParaRPr>
              <a:solidFill>
                <a:srgbClr val="0000FF"/>
              </a:solidFill>
            </a:endParaRPr>
          </a:p>
          <a:p>
            <a:pPr lvl="0">
              <a:buNone/>
            </a:pPr>
            <a:endParaRPr>
              <a:solidFill>
                <a:srgbClr val="0000FF"/>
              </a:solidFill>
            </a:endParaRPr>
          </a:p>
          <a:p>
            <a:pPr lvl="0">
              <a:buNone/>
            </a:pPr>
            <a:endParaRPr>
              <a:solidFill>
                <a:srgbClr val="0000FF"/>
              </a:solidFill>
            </a:endParaRPr>
          </a:p>
          <a:p>
            <a:pPr lvl="0">
              <a:buNone/>
            </a:pPr>
            <a:r>
              <a:rPr sz="2800" err="1"/>
              <a:t>Tay</a:t>
            </a:r>
            <a:r>
              <a:rPr sz="2800"/>
              <a:t> </a:t>
            </a:r>
            <a:r>
              <a:rPr sz="2800" err="1"/>
              <a:t>ngoan</a:t>
            </a:r>
            <a:r>
              <a:rPr sz="2800"/>
              <a:t> </a:t>
            </a:r>
            <a:r>
              <a:rPr sz="2800" err="1"/>
              <a:t>buổi</a:t>
            </a:r>
            <a:r>
              <a:rPr sz="2800"/>
              <a:t> </a:t>
            </a:r>
            <a:r>
              <a:rPr sz="2800" err="1"/>
              <a:t>sáng</a:t>
            </a:r>
            <a:endParaRPr sz="2800"/>
          </a:p>
          <a:p>
            <a:pPr lvl="0">
              <a:buNone/>
            </a:pPr>
            <a:r>
              <a:rPr sz="2800" err="1"/>
              <a:t>Chải</a:t>
            </a:r>
            <a:r>
              <a:rPr sz="2800"/>
              <a:t> </a:t>
            </a:r>
            <a:r>
              <a:rPr sz="2800" err="1"/>
              <a:t>răng</a:t>
            </a:r>
            <a:r>
              <a:rPr sz="2800"/>
              <a:t> </a:t>
            </a:r>
            <a:r>
              <a:rPr sz="2800" err="1"/>
              <a:t>trắng</a:t>
            </a:r>
            <a:r>
              <a:rPr sz="2800"/>
              <a:t> </a:t>
            </a:r>
            <a:r>
              <a:rPr sz="2800" err="1"/>
              <a:t>tinh</a:t>
            </a:r>
            <a:endParaRPr sz="2800"/>
          </a:p>
          <a:p>
            <a:pPr lvl="0">
              <a:buNone/>
            </a:pPr>
            <a:r>
              <a:rPr sz="2800" err="1"/>
              <a:t>Tay</a:t>
            </a:r>
            <a:r>
              <a:rPr sz="2800"/>
              <a:t> </a:t>
            </a:r>
            <a:r>
              <a:rPr sz="2800" err="1"/>
              <a:t>biết</a:t>
            </a:r>
            <a:r>
              <a:rPr sz="2800"/>
              <a:t> </a:t>
            </a:r>
            <a:r>
              <a:rPr sz="2800" err="1"/>
              <a:t>xếp</a:t>
            </a:r>
            <a:r>
              <a:rPr sz="2800"/>
              <a:t> </a:t>
            </a:r>
            <a:r>
              <a:rPr sz="2800" err="1"/>
              <a:t>hình</a:t>
            </a:r>
            <a:endParaRPr sz="2800"/>
          </a:p>
          <a:p>
            <a:pPr lvl="0">
              <a:buNone/>
            </a:pPr>
            <a:r>
              <a:rPr sz="2800" err="1"/>
              <a:t>Viết</a:t>
            </a:r>
            <a:r>
              <a:rPr sz="2800"/>
              <a:t> </a:t>
            </a:r>
            <a:r>
              <a:rPr sz="2800" err="1"/>
              <a:t>bài</a:t>
            </a:r>
            <a:r>
              <a:rPr sz="2800"/>
              <a:t> </a:t>
            </a:r>
            <a:r>
              <a:rPr sz="2800" err="1"/>
              <a:t>làm</a:t>
            </a:r>
            <a:r>
              <a:rPr sz="2800"/>
              <a:t> </a:t>
            </a:r>
            <a:r>
              <a:rPr sz="2800" err="1"/>
              <a:t>toán</a:t>
            </a:r>
            <a:endParaRPr sz="2800"/>
          </a:p>
        </p:txBody>
      </p:sp>
      <p:pic>
        <p:nvPicPr>
          <p:cNvPr id="80901" name="Picture 80900" descr="tải xuống (3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0"/>
            <a:ext cx="4267200" cy="449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0902" name="Picture 80901" descr="tải xuống (6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0903" name="Picture 80902" descr="images (5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505200"/>
            <a:ext cx="4648200" cy="3200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charRg st="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900">
                                            <p:txEl>
                                              <p:charRg st="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900">
                                            <p:txEl>
                                              <p:charRg st="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900">
                                            <p:txEl>
                                              <p:charRg st="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charRg st="28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0900">
                                            <p:txEl>
                                              <p:charRg st="28" end="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0900">
                                            <p:txEl>
                                              <p:charRg st="28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0900">
                                            <p:txEl>
                                              <p:charRg st="28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charRg st="49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0900">
                                            <p:txEl>
                                              <p:charRg st="49" end="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0900">
                                            <p:txEl>
                                              <p:charRg st="49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0900">
                                            <p:txEl>
                                              <p:charRg st="49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charRg st="67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0900">
                                            <p:txEl>
                                              <p:charRg st="67" end="8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900">
                                            <p:txEl>
                                              <p:charRg st="67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0900">
                                            <p:txEl>
                                              <p:charRg st="67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22" name="Title 8192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81923" name="Text Placeholder 819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81924" name="Picture 81923" descr="images (6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28600"/>
            <a:ext cx="8610600" cy="640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25" name="Rectangle 81924"/>
          <p:cNvSpPr/>
          <p:nvPr/>
        </p:nvSpPr>
        <p:spPr>
          <a:xfrm>
            <a:off x="5410200" y="5105400"/>
            <a:ext cx="3276600" cy="155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sz="2400" b="1" err="1"/>
              <a:t>Tay</a:t>
            </a:r>
            <a:r>
              <a:rPr sz="2400" b="1"/>
              <a:t> </a:t>
            </a:r>
            <a:r>
              <a:rPr sz="2400" b="1" err="1"/>
              <a:t>ngoan</a:t>
            </a:r>
            <a:r>
              <a:rPr sz="2400" b="1"/>
              <a:t> </a:t>
            </a:r>
            <a:r>
              <a:rPr sz="2400" b="1" err="1"/>
              <a:t>sạch</a:t>
            </a:r>
            <a:r>
              <a:rPr sz="2400" b="1"/>
              <a:t> </a:t>
            </a:r>
            <a:r>
              <a:rPr sz="2400" b="1" err="1"/>
              <a:t>đẹp</a:t>
            </a:r>
            <a:r>
              <a:rPr sz="2400" b="1"/>
              <a:t> </a:t>
            </a:r>
            <a:endParaRPr sz="2400" b="1"/>
          </a:p>
          <a:p>
            <a:pPr algn="l"/>
            <a:r>
              <a:rPr sz="2400" b="1" err="1"/>
              <a:t>Tự</a:t>
            </a:r>
            <a:r>
              <a:rPr sz="2400" b="1"/>
              <a:t> </a:t>
            </a:r>
            <a:r>
              <a:rPr sz="2400" b="1" err="1"/>
              <a:t>biết</a:t>
            </a:r>
            <a:r>
              <a:rPr sz="2400" b="1"/>
              <a:t> </a:t>
            </a:r>
            <a:r>
              <a:rPr sz="2400" b="1" err="1"/>
              <a:t>chăm</a:t>
            </a:r>
            <a:r>
              <a:rPr sz="2400" b="1"/>
              <a:t> lo</a:t>
            </a:r>
            <a:endParaRPr sz="2400" b="1"/>
          </a:p>
          <a:p>
            <a:pPr algn="l"/>
            <a:r>
              <a:rPr sz="2400" b="1" err="1"/>
              <a:t>Tay</a:t>
            </a:r>
            <a:r>
              <a:rPr sz="2400" b="1"/>
              <a:t> </a:t>
            </a:r>
            <a:r>
              <a:rPr sz="2400" b="1" err="1"/>
              <a:t>thụt</a:t>
            </a:r>
            <a:r>
              <a:rPr sz="2400" b="1"/>
              <a:t> </a:t>
            </a:r>
            <a:r>
              <a:rPr sz="2400" b="1" err="1"/>
              <a:t>tay</a:t>
            </a:r>
            <a:r>
              <a:rPr sz="2400" b="1"/>
              <a:t> </a:t>
            </a:r>
            <a:r>
              <a:rPr sz="2400" b="1" err="1"/>
              <a:t>thò</a:t>
            </a:r>
            <a:endParaRPr sz="2400" b="1"/>
          </a:p>
          <a:p>
            <a:pPr algn="l"/>
            <a:r>
              <a:rPr sz="2400" b="1" err="1"/>
              <a:t>Tay</a:t>
            </a:r>
            <a:r>
              <a:rPr sz="2400" b="1"/>
              <a:t> </a:t>
            </a:r>
            <a:r>
              <a:rPr sz="2400" b="1" err="1"/>
              <a:t>thò</a:t>
            </a:r>
            <a:r>
              <a:rPr sz="2400" b="1"/>
              <a:t> </a:t>
            </a:r>
            <a:r>
              <a:rPr sz="2400" b="1" err="1"/>
              <a:t>tay</a:t>
            </a:r>
            <a:r>
              <a:rPr sz="2400" b="1"/>
              <a:t> </a:t>
            </a:r>
            <a:r>
              <a:rPr sz="2400" b="1" err="1"/>
              <a:t>thụt</a:t>
            </a:r>
            <a:endParaRPr sz="2400"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Title 3584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35843" name="Text Placeholder 3584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35844" name="Picture 35843" descr="Hoa la 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5" name="Rectangle 35844"/>
          <p:cNvSpPr/>
          <p:nvPr/>
        </p:nvSpPr>
        <p:spPr>
          <a:xfrm>
            <a:off x="1295400" y="228600"/>
            <a:ext cx="5800725" cy="15763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en-US" sz="3600" b="1">
                <a:solidFill>
                  <a:srgbClr val="CC0000"/>
                </a:solidFill>
                <a:effectLst>
                  <a:outerShdw dist="53882" dir="2699999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DẠY TRẺ ĐỌC THƠ</a:t>
            </a:r>
            <a:endParaRPr lang="en-US" sz="3600" b="1">
              <a:solidFill>
                <a:srgbClr val="CC0000"/>
              </a:solidFill>
              <a:effectLst>
                <a:outerShdw dist="53882" dir="2699999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5846" name="Picture 35845" descr="1184909yqv9h2rzp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4267200"/>
            <a:ext cx="1981200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7" name="Picture 35846" descr="1184909yqv9h2rzp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67200"/>
            <a:ext cx="1981200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8" name="Picture 35847" descr="1184909yqv9h2rzp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4267200"/>
            <a:ext cx="1981200" cy="2590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514" name="Title 6451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64515" name="Text Placeholder 6451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64516" name="Picture 64515" descr="IMAGE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0"/>
            <a:ext cx="8153400" cy="617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17" name="Picture 64516" descr="pha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050" y="0"/>
            <a:ext cx="226695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18" name="Picture 64517" descr="x1pc_jqddVOWRk-VaEPLmKuGpUDH4oRqaW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676400"/>
            <a:ext cx="1458913" cy="388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19" name="Picture 64518" descr="IMAGE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8275" y="228600"/>
            <a:ext cx="4883150" cy="617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20" name="Picture 64519" descr="Walk-02-ju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5181600"/>
            <a:ext cx="619125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21" name="Picture 64520" descr="Walk-02-ju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4876800"/>
            <a:ext cx="619125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22" name="Picture 64521" descr="Walk-02-ju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5029200"/>
            <a:ext cx="619125" cy="144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24" name="AutoShape 4"/>
          <p:cNvSpPr/>
          <p:nvPr/>
        </p:nvSpPr>
        <p:spPr>
          <a:xfrm>
            <a:off x="990600" y="1600200"/>
            <a:ext cx="8153400" cy="3657600"/>
          </a:xfrm>
          <a:prstGeom prst="star32">
            <a:avLst>
              <a:gd name="adj" fmla="val 37500"/>
            </a:avLst>
          </a:prstGeom>
          <a:solidFill>
            <a:srgbClr val="FF33CC"/>
          </a:solidFill>
          <a:ln w="952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sz="3600" b="1">
                <a:solidFill>
                  <a:srgbClr val="FFFF00"/>
                </a:solidFill>
                <a:latin typeface="Times New Roman" panose="02020603050405020304" pitchFamily="18" charset="0"/>
              </a:rPr>
              <a:t>Cho </a:t>
            </a:r>
            <a:r>
              <a:rPr sz="3600" b="1" err="1">
                <a:solidFill>
                  <a:srgbClr val="FFFF00"/>
                </a:solidFill>
                <a:latin typeface="Times New Roman" panose="02020603050405020304" pitchFamily="18" charset="0"/>
              </a:rPr>
              <a:t>tr</a:t>
            </a:r>
            <a:r>
              <a:rPr sz="2800" b="1" err="1">
                <a:solidFill>
                  <a:srgbClr val="FFFF00"/>
                </a:solidFill>
                <a:latin typeface="Times New Roman" panose="02020603050405020304" pitchFamily="18" charset="0"/>
              </a:rPr>
              <a:t>ẻ</a:t>
            </a:r>
            <a:r>
              <a:rPr sz="3600" b="1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sz="3600" b="1" err="1">
                <a:solidFill>
                  <a:srgbClr val="FFFF00"/>
                </a:solidFill>
                <a:latin typeface="Times New Roman" panose="02020603050405020304" pitchFamily="18" charset="0"/>
              </a:rPr>
              <a:t>hát</a:t>
            </a:r>
            <a:r>
              <a:rPr sz="3600" b="1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sz="3600" b="1" err="1">
                <a:solidFill>
                  <a:srgbClr val="FFFF00"/>
                </a:solidFill>
                <a:latin typeface="Times New Roman" panose="02020603050405020304" pitchFamily="18" charset="0"/>
              </a:rPr>
              <a:t>bài</a:t>
            </a:r>
            <a:r>
              <a:rPr sz="3600" b="1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sz="3600" b="1" err="1">
                <a:solidFill>
                  <a:srgbClr val="FFFF00"/>
                </a:solidFill>
                <a:latin typeface="Times New Roman" panose="02020603050405020304" pitchFamily="18" charset="0"/>
              </a:rPr>
              <a:t>hát</a:t>
            </a:r>
            <a:r>
              <a:rPr sz="3600" b="1">
                <a:solidFill>
                  <a:srgbClr val="FFFF00"/>
                </a:solidFill>
                <a:latin typeface="Times New Roman" panose="02020603050405020304" pitchFamily="18" charset="0"/>
              </a:rPr>
              <a:t> : </a:t>
            </a:r>
            <a:r>
              <a:rPr lang="en-US" sz="3600" b="1" err="1">
                <a:solidFill>
                  <a:srgbClr val="FFFF00"/>
                </a:solidFill>
                <a:latin typeface="Times New Roman" panose="02020603050405020304" pitchFamily="18" charset="0"/>
              </a:rPr>
              <a:t>Cái mũi</a:t>
            </a:r>
            <a:r>
              <a:rPr sz="3600" b="1">
                <a:solidFill>
                  <a:srgbClr val="FFFF00"/>
                </a:solidFill>
                <a:latin typeface="Times New Roman" panose="02020603050405020304" pitchFamily="18" charset="0"/>
              </a:rPr>
              <a:t>  </a:t>
            </a:r>
            <a:endParaRPr sz="36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4524" name="Khám tay (Đào Việt Hưng)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62200" y="8382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45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62113" fill="hold"/>
                                        <p:tgtEl>
                                          <p:spTgt spid="645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24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524"/>
                </p:tgtEl>
              </p:cMediaNode>
            </p:audio>
          </p:childTnLst>
        </p:cTn>
      </p:par>
    </p:tnLst>
    <p:bldLst>
      <p:bldP spid="819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Title 3276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32771" name="Text Placeholder 3277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32772" name="Picture 32771" descr="AY18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3" name="Rectangle 32772"/>
          <p:cNvSpPr/>
          <p:nvPr/>
        </p:nvSpPr>
        <p:spPr>
          <a:xfrm>
            <a:off x="1371600" y="1066800"/>
            <a:ext cx="6477000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53882" dir="2699999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Tạm biệt hẹn gặp lại</a:t>
            </a:r>
            <a:endParaRPr lang="en-US" sz="3600" b="1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53882" dir="2699999" algn="ctr" rotWithShape="0">
                  <a:srgbClr val="9999FF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774" name="Rectangle 32773"/>
          <p:cNvSpPr/>
          <p:nvPr/>
        </p:nvSpPr>
        <p:spPr>
          <a:xfrm>
            <a:off x="1524000" y="4038600"/>
            <a:ext cx="6781800" cy="182562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Chúc các con chăm ngoan học giỏi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Rectangle 48129"/>
          <p:cNvSpPr/>
          <p:nvPr/>
        </p:nvSpPr>
        <p:spPr>
          <a:xfrm>
            <a:off x="271780" y="1828800"/>
            <a:ext cx="832675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1. Ổn định</a:t>
            </a:r>
            <a:endParaRPr 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56796" dir="1593903" algn="ctr" rotWithShape="0">
                  <a:schemeClr val="tx1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0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Vận động tay thơm tay ngoan</a:t>
            </a:r>
            <a:endParaRPr lang="en-US" sz="40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56796" dir="1593903" algn="ctr" rotWithShape="0">
                  <a:schemeClr val="tx1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8131" name="Picture 48130" descr="Firewrk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6375" y="2997200"/>
            <a:ext cx="2093913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2" name="Picture 48131" descr="Firewrk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81200" cy="1938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3" name="Picture 48132" descr="Firewrk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0"/>
            <a:ext cx="1981200" cy="1938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4" name="Picture 48133" descr="Firewrk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25" y="3068638"/>
            <a:ext cx="2093913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5" name="Picture 48134" descr="Firewrk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4919663"/>
            <a:ext cx="1981200" cy="1938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6" name="Picture 48135" descr="Firewrk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400" y="4581525"/>
            <a:ext cx="1981200" cy="1938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7" name="Picture 48136" descr="Firewrk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4919663"/>
            <a:ext cx="1981200" cy="1938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8" name="Picture 48137" descr="Firewrk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51275" y="0"/>
            <a:ext cx="2093913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9" name="Mau Hoa - CLB HOPE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hac tro choi am nhac ng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8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87048" fill="hold"/>
                                        <p:tgtEl>
                                          <p:spTgt spid="481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39"/>
                  </p:tgtEl>
                </p:cond>
              </p:nextCondLst>
            </p:seq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13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Rectangle 49153"/>
          <p:cNvSpPr/>
          <p:nvPr/>
        </p:nvSpPr>
        <p:spPr>
          <a:xfrm>
            <a:off x="444500" y="1828800"/>
            <a:ext cx="796480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2. Nội dung</a:t>
            </a:r>
            <a:endParaRPr 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56796" dir="1593903" algn="ctr" rotWithShape="0">
                  <a:schemeClr val="tx1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9155" name="Picture 49154" descr="Firewrk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6375" y="2997200"/>
            <a:ext cx="2093913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56" name="Picture 49155" descr="Firewrk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81200" cy="1938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57" name="Picture 49156" descr="Firewrk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0"/>
            <a:ext cx="1981200" cy="1938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58" name="Picture 49157" descr="Firewrk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25" y="3068638"/>
            <a:ext cx="2093913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59" name="Picture 49158" descr="Firewrk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4919663"/>
            <a:ext cx="1981200" cy="1938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60" name="Picture 49159" descr="Firewrk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400" y="4581525"/>
            <a:ext cx="1981200" cy="1938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61" name="Picture 49160" descr="Firewrk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4919663"/>
            <a:ext cx="1981200" cy="1938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62" name="Picture 49161" descr="Firewrk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51275" y="0"/>
            <a:ext cx="2093913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63" name="Mau Hoa - CLB HOPE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hac tro choi am nhac ng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9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87048" fill="hold"/>
                                        <p:tgtEl>
                                          <p:spTgt spid="491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63"/>
                  </p:tgtEl>
                </p:cond>
              </p:nextCondLst>
            </p:seq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16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3012" name="Rectangle 43011" descr="Paper bag"/>
          <p:cNvSpPr/>
          <p:nvPr/>
        </p:nvSpPr>
        <p:spPr>
          <a:xfrm>
            <a:off x="2286000" y="1828800"/>
            <a:ext cx="6172200" cy="3200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000" b="1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blipFill rotWithShape="1">
                  <a:blip r:embed="rId2"/>
                </a:blipFill>
                <a:effectLst>
                  <a:outerShdw dist="563972" dir="14049740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- CÔ GIỚI THIỆU BÀI THƠ : </a:t>
            </a:r>
            <a:endParaRPr lang="en-US" sz="2000" b="1">
              <a:ln w="95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blipFill rotWithShape="1">
                <a:blip r:embed="rId2"/>
              </a:blipFill>
              <a:effectLst>
                <a:outerShdw dist="563972" dir="14049740" sx="125000" sy="125000" algn="tl" rotWithShape="0">
                  <a:srgbClr val="C7DFD3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000" b="1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blipFill rotWithShape="1">
                  <a:blip r:embed="rId2"/>
                </a:blipFill>
                <a:effectLst>
                  <a:outerShdw dist="563972" dir="14049740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TAY NGOAN TÁC GIẢ VÕ THỊ NHƯ CHƠN</a:t>
            </a:r>
            <a:endParaRPr lang="en-US" sz="2000" b="1">
              <a:ln w="95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blipFill rotWithShape="1">
                <a:blip r:embed="rId2"/>
              </a:blipFill>
              <a:effectLst>
                <a:outerShdw dist="563972" dir="14049740" sx="125000" sy="125000" algn="tl" rotWithShape="0">
                  <a:srgbClr val="C7DFD3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000" b="1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blipFill rotWithShape="1">
                  <a:blip r:embed="rId2"/>
                </a:blipFill>
                <a:effectLst>
                  <a:outerShdw dist="563972" dir="14049740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CÔ ĐỌC LẦN 1: DIỄN CẢM</a:t>
            </a:r>
            <a:endParaRPr lang="en-US" sz="2000" b="1">
              <a:ln w="95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blipFill rotWithShape="1">
                <a:blip r:embed="rId2"/>
              </a:blipFill>
              <a:effectLst>
                <a:outerShdw dist="563972" dir="14049740" sx="125000" sy="125000" algn="tl" rotWithShape="0">
                  <a:srgbClr val="C7DFD3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000" b="1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blipFill rotWithShape="1">
                  <a:blip r:embed="rId2"/>
                </a:blipFill>
                <a:effectLst>
                  <a:outerShdw dist="563972" dir="14049740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- HỎI TRẺ TÊN BÀI THƠ, </a:t>
            </a:r>
            <a:endParaRPr lang="en-US" sz="2000" b="1">
              <a:ln w="95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blipFill rotWithShape="1">
                <a:blip r:embed="rId2"/>
              </a:blipFill>
              <a:effectLst>
                <a:outerShdw dist="563972" dir="14049740" sx="125000" sy="125000" algn="tl" rotWithShape="0">
                  <a:srgbClr val="C7DFD3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000" b="1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blipFill rotWithShape="1">
                  <a:blip r:embed="rId2"/>
                </a:blipFill>
                <a:effectLst>
                  <a:outerShdw dist="563972" dir="14049740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TÊN TÁC GIẢ</a:t>
            </a:r>
            <a:endParaRPr lang="en-US" sz="2000" b="1">
              <a:ln w="95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blipFill rotWithShape="1">
                <a:blip r:embed="rId2"/>
              </a:blipFill>
              <a:effectLst>
                <a:outerShdw dist="563972" dir="14049740" sx="125000" sy="125000" algn="tl" rotWithShape="0">
                  <a:srgbClr val="C7DFD3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000" b="1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blipFill rotWithShape="1">
                  <a:blip r:embed="rId2"/>
                </a:blipFill>
                <a:effectLst>
                  <a:outerShdw dist="563972" dir="14049740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- GIỚI THIỆU TRANH</a:t>
            </a:r>
            <a:endParaRPr lang="en-US" sz="2000" b="1">
              <a:ln w="95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blipFill rotWithShape="1">
                <a:blip r:embed="rId2"/>
              </a:blipFill>
              <a:effectLst>
                <a:outerShdw dist="563972" dir="14049740" sx="125000" sy="125000" algn="tl" rotWithShape="0">
                  <a:srgbClr val="C7DFD3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90" name="Title 63489"/>
          <p:cNvSpPr>
            <a:spLocks noGrp="1"/>
          </p:cNvSpPr>
          <p:nvPr>
            <p:ph type="title"/>
          </p:nvPr>
        </p:nvSpPr>
        <p:spPr/>
        <p:txBody>
          <a:bodyPr anchor="ctr" anchorCtr="0"/>
          <a:p/>
        </p:txBody>
      </p:sp>
      <p:sp>
        <p:nvSpPr>
          <p:cNvPr id="63491" name="Text Placeholder 63490"/>
          <p:cNvSpPr>
            <a:spLocks noGrp="1"/>
          </p:cNvSpPr>
          <p:nvPr>
            <p:ph type="body" idx="1"/>
          </p:nvPr>
        </p:nvSpPr>
        <p:spPr/>
        <p:txBody>
          <a:bodyPr/>
          <a:p/>
        </p:txBody>
      </p:sp>
      <p:pic>
        <p:nvPicPr>
          <p:cNvPr id="63492" name="Picture 63491" descr="IMAGE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493" name="Picture 63492" descr="pha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050" y="0"/>
            <a:ext cx="226695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494" name="Picture 63493" descr="x1pc_jqddVOWRk-VaEPLmKuGpUDH4oRqaW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676400"/>
            <a:ext cx="1458913" cy="388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495" name="Picture 63494" descr="IMAGE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8275" y="228600"/>
            <a:ext cx="4883150" cy="617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496" name="Picture 63495" descr="Walk-02-ju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5181600"/>
            <a:ext cx="619125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497" name="Picture 63496" descr="Walk-02-ju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4876800"/>
            <a:ext cx="619125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498" name="Picture 63497" descr="Walk-02-ju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5029200"/>
            <a:ext cx="619125" cy="144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24" name="AutoShape 4"/>
          <p:cNvSpPr/>
          <p:nvPr/>
        </p:nvSpPr>
        <p:spPr>
          <a:xfrm>
            <a:off x="990600" y="1600200"/>
            <a:ext cx="8153400" cy="3657600"/>
          </a:xfrm>
          <a:prstGeom prst="star32">
            <a:avLst>
              <a:gd name="adj" fmla="val 37500"/>
            </a:avLst>
          </a:prstGeom>
          <a:solidFill>
            <a:srgbClr val="FF33CC"/>
          </a:solidFill>
          <a:ln w="952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sz="4000" b="1" err="1">
                <a:solidFill>
                  <a:srgbClr val="FFFF00"/>
                </a:solidFill>
                <a:latin typeface="Times New Roman" panose="02020603050405020304" pitchFamily="18" charset="0"/>
              </a:rPr>
              <a:t>Cô</a:t>
            </a:r>
            <a:r>
              <a:rPr sz="4000" b="1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sz="4000" b="1" err="1">
                <a:solidFill>
                  <a:srgbClr val="FFFF00"/>
                </a:solidFill>
                <a:latin typeface="Times New Roman" panose="02020603050405020304" pitchFamily="18" charset="0"/>
              </a:rPr>
              <a:t>đ</a:t>
            </a:r>
            <a:r>
              <a:rPr b="1" err="1">
                <a:solidFill>
                  <a:srgbClr val="FFFF00"/>
                </a:solidFill>
                <a:latin typeface="Times New Roman" panose="02020603050405020304" pitchFamily="18" charset="0"/>
              </a:rPr>
              <a:t>ọ</a:t>
            </a:r>
            <a:r>
              <a:rPr sz="4000" b="1" err="1">
                <a:solidFill>
                  <a:srgbClr val="FFFF00"/>
                </a:solidFill>
                <a:latin typeface="Times New Roman" panose="02020603050405020304" pitchFamily="18" charset="0"/>
              </a:rPr>
              <a:t>c</a:t>
            </a:r>
            <a:r>
              <a:rPr sz="4000" b="1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sz="4000" b="1" err="1">
                <a:solidFill>
                  <a:srgbClr val="FFFF00"/>
                </a:solidFill>
                <a:latin typeface="Times New Roman" panose="02020603050405020304" pitchFamily="18" charset="0"/>
              </a:rPr>
              <a:t>thơ</a:t>
            </a:r>
            <a:r>
              <a:rPr sz="4000" b="1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sz="4000" b="1" err="1">
                <a:solidFill>
                  <a:srgbClr val="FFFF00"/>
                </a:solidFill>
                <a:latin typeface="Times New Roman" panose="02020603050405020304" pitchFamily="18" charset="0"/>
              </a:rPr>
              <a:t>l</a:t>
            </a:r>
            <a:r>
              <a:rPr b="1" err="1">
                <a:solidFill>
                  <a:srgbClr val="FFFF00"/>
                </a:solidFill>
                <a:latin typeface="Times New Roman" panose="02020603050405020304" pitchFamily="18" charset="0"/>
              </a:rPr>
              <a:t>ầ</a:t>
            </a:r>
            <a:r>
              <a:rPr sz="4000" b="1" err="1">
                <a:solidFill>
                  <a:srgbClr val="FFFF00"/>
                </a:solidFill>
                <a:latin typeface="Times New Roman" panose="02020603050405020304" pitchFamily="18" charset="0"/>
              </a:rPr>
              <a:t>n</a:t>
            </a:r>
            <a:r>
              <a:rPr sz="4000" b="1">
                <a:solidFill>
                  <a:srgbClr val="FFFF00"/>
                </a:solidFill>
                <a:latin typeface="Times New Roman" panose="02020603050405020304" pitchFamily="18" charset="0"/>
              </a:rPr>
              <a:t> 2 : qua </a:t>
            </a:r>
            <a:r>
              <a:rPr sz="4000" b="1" err="1">
                <a:solidFill>
                  <a:srgbClr val="FFFF00"/>
                </a:solidFill>
                <a:latin typeface="Times New Roman" panose="02020603050405020304" pitchFamily="18" charset="0"/>
              </a:rPr>
              <a:t>tranh</a:t>
            </a:r>
            <a:endParaRPr sz="4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4" name="Title 6963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69635" name="Text Placeholder 696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69636" name="Picture 69635" descr="tải xuống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9637" name="Rectangle 69636"/>
          <p:cNvSpPr/>
          <p:nvPr/>
        </p:nvSpPr>
        <p:spPr>
          <a:xfrm>
            <a:off x="0" y="4816475"/>
            <a:ext cx="3429000" cy="155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sz="2400" err="1"/>
              <a:t>Tay</a:t>
            </a:r>
            <a:r>
              <a:rPr sz="2400"/>
              <a:t> </a:t>
            </a:r>
            <a:r>
              <a:rPr sz="2400" err="1"/>
              <a:t>thò</a:t>
            </a:r>
            <a:r>
              <a:rPr sz="2400"/>
              <a:t> </a:t>
            </a:r>
            <a:r>
              <a:rPr sz="2400" err="1"/>
              <a:t>tay</a:t>
            </a:r>
            <a:r>
              <a:rPr sz="2400"/>
              <a:t> </a:t>
            </a:r>
            <a:r>
              <a:rPr sz="2400" err="1"/>
              <a:t>thụt</a:t>
            </a:r>
            <a:endParaRPr sz="2400"/>
          </a:p>
          <a:p>
            <a:pPr algn="l"/>
            <a:r>
              <a:rPr sz="2400" err="1"/>
              <a:t>Tay</a:t>
            </a:r>
            <a:r>
              <a:rPr sz="2400"/>
              <a:t> </a:t>
            </a:r>
            <a:r>
              <a:rPr sz="2400" err="1"/>
              <a:t>thụt</a:t>
            </a:r>
            <a:r>
              <a:rPr sz="2400"/>
              <a:t> </a:t>
            </a:r>
            <a:r>
              <a:rPr sz="2400" err="1"/>
              <a:t>tay</a:t>
            </a:r>
            <a:r>
              <a:rPr sz="2400"/>
              <a:t> </a:t>
            </a:r>
            <a:r>
              <a:rPr sz="2400" err="1"/>
              <a:t>thò</a:t>
            </a:r>
            <a:endParaRPr sz="2400"/>
          </a:p>
          <a:p>
            <a:pPr algn="l"/>
            <a:r>
              <a:rPr sz="2400" err="1"/>
              <a:t>Tay</a:t>
            </a:r>
            <a:r>
              <a:rPr sz="2400"/>
              <a:t> </a:t>
            </a:r>
            <a:r>
              <a:rPr sz="2400" err="1"/>
              <a:t>múa</a:t>
            </a:r>
            <a:r>
              <a:rPr sz="2400"/>
              <a:t> </a:t>
            </a:r>
            <a:r>
              <a:rPr sz="2400" err="1"/>
              <a:t>xòe</a:t>
            </a:r>
            <a:r>
              <a:rPr sz="2400"/>
              <a:t> </a:t>
            </a:r>
            <a:r>
              <a:rPr sz="2400" err="1"/>
              <a:t>hoa</a:t>
            </a:r>
            <a:endParaRPr sz="2400"/>
          </a:p>
          <a:p>
            <a:pPr algn="l"/>
            <a:r>
              <a:rPr sz="2400" err="1"/>
              <a:t>Đẹp</a:t>
            </a:r>
            <a:r>
              <a:rPr sz="2400"/>
              <a:t> </a:t>
            </a:r>
            <a:r>
              <a:rPr sz="2400" err="1"/>
              <a:t>xinh</a:t>
            </a:r>
            <a:r>
              <a:rPr sz="2400"/>
              <a:t> </a:t>
            </a:r>
            <a:r>
              <a:rPr sz="2400" err="1"/>
              <a:t>mười</a:t>
            </a:r>
            <a:r>
              <a:rPr sz="2400"/>
              <a:t> </a:t>
            </a:r>
            <a:r>
              <a:rPr sz="2400" err="1"/>
              <a:t>ngón</a:t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0658" name="Title 7065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70659" name="Text Placeholder 706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70660" name="Picture 70659" descr="tải xuống (4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28600"/>
            <a:ext cx="8686800" cy="632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0661" name="Rectangle 70660"/>
          <p:cNvSpPr/>
          <p:nvPr/>
        </p:nvSpPr>
        <p:spPr>
          <a:xfrm>
            <a:off x="6096000" y="5257800"/>
            <a:ext cx="28194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sz="2000" b="1" err="1"/>
              <a:t>Tay</a:t>
            </a:r>
            <a:r>
              <a:rPr sz="2000" b="1"/>
              <a:t> </a:t>
            </a:r>
            <a:r>
              <a:rPr sz="2000" b="1" err="1"/>
              <a:t>ngoan</a:t>
            </a:r>
            <a:r>
              <a:rPr sz="2000" b="1"/>
              <a:t> </a:t>
            </a:r>
            <a:r>
              <a:rPr sz="2000" b="1" err="1"/>
              <a:t>vòng</a:t>
            </a:r>
            <a:r>
              <a:rPr sz="2000" b="1"/>
              <a:t> </a:t>
            </a:r>
            <a:r>
              <a:rPr sz="2000" b="1" err="1"/>
              <a:t>đón</a:t>
            </a:r>
            <a:r>
              <a:rPr sz="2000" b="1"/>
              <a:t> </a:t>
            </a:r>
            <a:endParaRPr sz="2000" b="1"/>
          </a:p>
          <a:p>
            <a:pPr algn="l"/>
            <a:r>
              <a:rPr sz="2000" b="1" err="1"/>
              <a:t>Khách</a:t>
            </a:r>
            <a:r>
              <a:rPr sz="2000" b="1"/>
              <a:t> </a:t>
            </a:r>
            <a:r>
              <a:rPr sz="2000" b="1" err="1"/>
              <a:t>đến</a:t>
            </a:r>
            <a:r>
              <a:rPr sz="2000" b="1"/>
              <a:t> </a:t>
            </a:r>
            <a:r>
              <a:rPr sz="2000" b="1" err="1"/>
              <a:t>thăm</a:t>
            </a:r>
            <a:r>
              <a:rPr sz="2000" b="1"/>
              <a:t> </a:t>
            </a:r>
            <a:r>
              <a:rPr sz="2000" b="1" err="1"/>
              <a:t>nhà</a:t>
            </a:r>
            <a:endParaRPr sz="2000" b="1"/>
          </a:p>
          <a:p>
            <a:pPr algn="l"/>
            <a:r>
              <a:rPr sz="2000" b="1" err="1"/>
              <a:t>Tay</a:t>
            </a:r>
            <a:r>
              <a:rPr sz="2000" b="1"/>
              <a:t> </a:t>
            </a:r>
            <a:r>
              <a:rPr sz="2000" b="1" err="1"/>
              <a:t>biết</a:t>
            </a:r>
            <a:r>
              <a:rPr sz="2000" b="1"/>
              <a:t> </a:t>
            </a:r>
            <a:r>
              <a:rPr sz="2000" b="1" err="1"/>
              <a:t>xòe</a:t>
            </a:r>
            <a:r>
              <a:rPr sz="2000" b="1"/>
              <a:t> </a:t>
            </a:r>
            <a:r>
              <a:rPr sz="2000" b="1" err="1"/>
              <a:t>ra</a:t>
            </a:r>
            <a:endParaRPr sz="2000" b="1"/>
          </a:p>
          <a:p>
            <a:pPr algn="l"/>
            <a:r>
              <a:rPr sz="2000" b="1"/>
              <a:t>“ Ú, a ” </a:t>
            </a:r>
            <a:r>
              <a:rPr sz="2000" b="1" err="1"/>
              <a:t>cùng</a:t>
            </a:r>
            <a:r>
              <a:rPr sz="2000" b="1"/>
              <a:t> </a:t>
            </a:r>
            <a:r>
              <a:rPr sz="2000" b="1" err="1"/>
              <a:t>bạn</a:t>
            </a:r>
            <a:endParaRPr sz="2000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706" name="Title 7270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72707" name="Text Placeholder 7270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sp>
        <p:nvSpPr>
          <p:cNvPr id="72708" name="Rectangle 7270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3FAA4"/>
          </a:solidFill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lvl="0">
              <a:buNone/>
            </a:pPr>
            <a:endParaRPr>
              <a:solidFill>
                <a:srgbClr val="0000FF"/>
              </a:solidFill>
            </a:endParaRPr>
          </a:p>
          <a:p>
            <a:pPr lvl="0">
              <a:buNone/>
            </a:pPr>
            <a:endParaRPr>
              <a:solidFill>
                <a:srgbClr val="0000FF"/>
              </a:solidFill>
            </a:endParaRPr>
          </a:p>
          <a:p>
            <a:pPr lvl="0">
              <a:buNone/>
            </a:pPr>
            <a:endParaRPr>
              <a:solidFill>
                <a:srgbClr val="0000FF"/>
              </a:solidFill>
            </a:endParaRPr>
          </a:p>
          <a:p>
            <a:pPr lvl="0">
              <a:buNone/>
            </a:pPr>
            <a:endParaRPr>
              <a:solidFill>
                <a:srgbClr val="0000FF"/>
              </a:solidFill>
            </a:endParaRPr>
          </a:p>
          <a:p>
            <a:pPr lvl="0">
              <a:buNone/>
            </a:pPr>
            <a:endParaRPr>
              <a:solidFill>
                <a:srgbClr val="0000FF"/>
              </a:solidFill>
            </a:endParaRPr>
          </a:p>
          <a:p>
            <a:pPr lvl="0">
              <a:buNone/>
            </a:pPr>
            <a:endParaRPr>
              <a:solidFill>
                <a:srgbClr val="0000FF"/>
              </a:solidFill>
            </a:endParaRPr>
          </a:p>
          <a:p>
            <a:pPr lvl="0">
              <a:buNone/>
            </a:pPr>
            <a:endParaRPr>
              <a:solidFill>
                <a:srgbClr val="0000FF"/>
              </a:solidFill>
            </a:endParaRPr>
          </a:p>
          <a:p>
            <a:pPr lvl="0">
              <a:buNone/>
            </a:pPr>
            <a:endParaRPr>
              <a:solidFill>
                <a:srgbClr val="0000FF"/>
              </a:solidFill>
            </a:endParaRPr>
          </a:p>
          <a:p>
            <a:pPr lvl="0">
              <a:buNone/>
            </a:pPr>
            <a:r>
              <a:rPr sz="2800" err="1"/>
              <a:t>Tay</a:t>
            </a:r>
            <a:r>
              <a:rPr sz="2800"/>
              <a:t> </a:t>
            </a:r>
            <a:r>
              <a:rPr sz="2800" err="1"/>
              <a:t>ngoan</a:t>
            </a:r>
            <a:r>
              <a:rPr sz="2800"/>
              <a:t> </a:t>
            </a:r>
            <a:r>
              <a:rPr sz="2800" err="1"/>
              <a:t>buổi</a:t>
            </a:r>
            <a:r>
              <a:rPr sz="2800"/>
              <a:t> </a:t>
            </a:r>
            <a:r>
              <a:rPr sz="2800" err="1"/>
              <a:t>sáng</a:t>
            </a:r>
            <a:endParaRPr sz="2800"/>
          </a:p>
          <a:p>
            <a:pPr lvl="0">
              <a:buNone/>
            </a:pPr>
            <a:r>
              <a:rPr sz="2800" err="1"/>
              <a:t>Chải</a:t>
            </a:r>
            <a:r>
              <a:rPr sz="2800"/>
              <a:t> </a:t>
            </a:r>
            <a:r>
              <a:rPr sz="2800" err="1"/>
              <a:t>răng</a:t>
            </a:r>
            <a:r>
              <a:rPr sz="2800"/>
              <a:t> </a:t>
            </a:r>
            <a:r>
              <a:rPr sz="2800" err="1"/>
              <a:t>trắng</a:t>
            </a:r>
            <a:r>
              <a:rPr sz="2800"/>
              <a:t> </a:t>
            </a:r>
            <a:r>
              <a:rPr sz="2800" err="1"/>
              <a:t>tinh</a:t>
            </a:r>
            <a:endParaRPr sz="2800"/>
          </a:p>
          <a:p>
            <a:pPr lvl="0">
              <a:buNone/>
            </a:pPr>
            <a:r>
              <a:rPr sz="2800" err="1"/>
              <a:t>Tay</a:t>
            </a:r>
            <a:r>
              <a:rPr sz="2800"/>
              <a:t> </a:t>
            </a:r>
            <a:r>
              <a:rPr sz="2800" err="1"/>
              <a:t>biết</a:t>
            </a:r>
            <a:r>
              <a:rPr sz="2800"/>
              <a:t> </a:t>
            </a:r>
            <a:r>
              <a:rPr sz="2800" err="1"/>
              <a:t>xếp</a:t>
            </a:r>
            <a:r>
              <a:rPr sz="2800"/>
              <a:t> </a:t>
            </a:r>
            <a:r>
              <a:rPr sz="2800" err="1"/>
              <a:t>hình</a:t>
            </a:r>
            <a:endParaRPr sz="2800"/>
          </a:p>
          <a:p>
            <a:pPr lvl="0">
              <a:buNone/>
            </a:pPr>
            <a:r>
              <a:rPr sz="2800" err="1"/>
              <a:t>Viết</a:t>
            </a:r>
            <a:r>
              <a:rPr sz="2800"/>
              <a:t> </a:t>
            </a:r>
            <a:r>
              <a:rPr sz="2800" err="1"/>
              <a:t>bài</a:t>
            </a:r>
            <a:r>
              <a:rPr sz="2800"/>
              <a:t> </a:t>
            </a:r>
            <a:r>
              <a:rPr sz="2800" err="1"/>
              <a:t>làm</a:t>
            </a:r>
            <a:r>
              <a:rPr sz="2800"/>
              <a:t> </a:t>
            </a:r>
            <a:r>
              <a:rPr sz="2800" err="1"/>
              <a:t>toán</a:t>
            </a:r>
            <a:endParaRPr sz="2800"/>
          </a:p>
        </p:txBody>
      </p:sp>
      <p:pic>
        <p:nvPicPr>
          <p:cNvPr id="72709" name="Picture 72708" descr="tải xuống (3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0"/>
            <a:ext cx="4267200" cy="449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10" name="Picture 72709" descr="tải xuống (6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11" name="Picture 72710" descr="images (5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505200"/>
            <a:ext cx="4648200" cy="3200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charRg st="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708">
                                            <p:txEl>
                                              <p:charRg st="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08">
                                            <p:txEl>
                                              <p:charRg st="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708">
                                            <p:txEl>
                                              <p:charRg st="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charRg st="28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2708">
                                            <p:txEl>
                                              <p:charRg st="28" end="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708">
                                            <p:txEl>
                                              <p:charRg st="28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2708">
                                            <p:txEl>
                                              <p:charRg st="28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charRg st="49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2708">
                                            <p:txEl>
                                              <p:charRg st="49" end="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2708">
                                            <p:txEl>
                                              <p:charRg st="49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2708">
                                            <p:txEl>
                                              <p:charRg st="49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charRg st="67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2708">
                                            <p:txEl>
                                              <p:charRg st="67" end="8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2708">
                                            <p:txEl>
                                              <p:charRg st="67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2708">
                                            <p:txEl>
                                              <p:charRg st="67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5778" name="Title 7577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75779" name="Text Placeholder 7577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75780" name="Picture 75779" descr="images (6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28600"/>
            <a:ext cx="8610600" cy="640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5781" name="Rectangle 75780"/>
          <p:cNvSpPr/>
          <p:nvPr/>
        </p:nvSpPr>
        <p:spPr>
          <a:xfrm>
            <a:off x="5410200" y="5105400"/>
            <a:ext cx="3276600" cy="155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sz="2400" b="1" err="1"/>
              <a:t>Tay</a:t>
            </a:r>
            <a:r>
              <a:rPr sz="2400" b="1"/>
              <a:t> </a:t>
            </a:r>
            <a:r>
              <a:rPr sz="2400" b="1" err="1"/>
              <a:t>ngoan</a:t>
            </a:r>
            <a:r>
              <a:rPr sz="2400" b="1"/>
              <a:t> </a:t>
            </a:r>
            <a:r>
              <a:rPr sz="2400" b="1" err="1"/>
              <a:t>sạch</a:t>
            </a:r>
            <a:r>
              <a:rPr sz="2400" b="1"/>
              <a:t> </a:t>
            </a:r>
            <a:r>
              <a:rPr sz="2400" b="1" err="1"/>
              <a:t>đẹp</a:t>
            </a:r>
            <a:r>
              <a:rPr sz="2400" b="1"/>
              <a:t> </a:t>
            </a:r>
            <a:endParaRPr sz="2400" b="1"/>
          </a:p>
          <a:p>
            <a:pPr algn="l"/>
            <a:r>
              <a:rPr sz="2400" b="1" err="1"/>
              <a:t>Tự</a:t>
            </a:r>
            <a:r>
              <a:rPr sz="2400" b="1"/>
              <a:t> </a:t>
            </a:r>
            <a:r>
              <a:rPr sz="2400" b="1" err="1"/>
              <a:t>biết</a:t>
            </a:r>
            <a:r>
              <a:rPr sz="2400" b="1"/>
              <a:t> </a:t>
            </a:r>
            <a:r>
              <a:rPr sz="2400" b="1" err="1"/>
              <a:t>chăm</a:t>
            </a:r>
            <a:r>
              <a:rPr sz="2400" b="1"/>
              <a:t> lo</a:t>
            </a:r>
            <a:endParaRPr sz="2400" b="1"/>
          </a:p>
          <a:p>
            <a:pPr algn="l"/>
            <a:r>
              <a:rPr sz="2400" b="1" err="1"/>
              <a:t>Tay</a:t>
            </a:r>
            <a:r>
              <a:rPr sz="2400" b="1"/>
              <a:t> </a:t>
            </a:r>
            <a:r>
              <a:rPr sz="2400" b="1" err="1"/>
              <a:t>thụt</a:t>
            </a:r>
            <a:r>
              <a:rPr sz="2400" b="1"/>
              <a:t> </a:t>
            </a:r>
            <a:r>
              <a:rPr sz="2400" b="1" err="1"/>
              <a:t>tay</a:t>
            </a:r>
            <a:r>
              <a:rPr sz="2400" b="1"/>
              <a:t> </a:t>
            </a:r>
            <a:r>
              <a:rPr sz="2400" b="1" err="1"/>
              <a:t>thò</a:t>
            </a:r>
            <a:endParaRPr sz="2400" b="1"/>
          </a:p>
          <a:p>
            <a:pPr algn="l"/>
            <a:r>
              <a:rPr sz="2400" b="1" err="1"/>
              <a:t>Tay</a:t>
            </a:r>
            <a:r>
              <a:rPr sz="2400" b="1"/>
              <a:t> </a:t>
            </a:r>
            <a:r>
              <a:rPr sz="2400" b="1" err="1"/>
              <a:t>thò</a:t>
            </a:r>
            <a:r>
              <a:rPr sz="2400" b="1"/>
              <a:t> </a:t>
            </a:r>
            <a:r>
              <a:rPr sz="2400" b="1" err="1"/>
              <a:t>tay</a:t>
            </a:r>
            <a:r>
              <a:rPr sz="2400" b="1"/>
              <a:t> </a:t>
            </a:r>
            <a:r>
              <a:rPr sz="2400" b="1" err="1"/>
              <a:t>thụt</a:t>
            </a:r>
            <a:endParaRPr sz="24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0</TotalTime>
  <Words>998</Words>
  <Application>WPS Presentation</Application>
  <PresentationFormat>On-screen Show</PresentationFormat>
  <Paragraphs>86</Paragraphs>
  <Slides>17</Slides>
  <Notes>0</Notes>
  <HiddenSlides>0</HiddenSlides>
  <MMClips>3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Default Design</vt:lpstr>
      <vt:lpstr>1_Default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- VQD 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 Quang Duong</dc:creator>
  <cp:lastModifiedBy>Admin</cp:lastModifiedBy>
  <cp:revision>72</cp:revision>
  <dcterms:created xsi:type="dcterms:W3CDTF">2012-11-11T07:04:36Z</dcterms:created>
  <dcterms:modified xsi:type="dcterms:W3CDTF">2026-04-14T11:16:42Z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DC9753732EAA4B50BE7304F059779A8F_13</vt:lpwstr>
  </property>
  <property fmtid="{D5CDD505-2E9C-101B-9397-08002B2CF9AE}" pid="3" name="KSOProductBuildVer">
    <vt:lpwstr>1033-12.1.0.25242</vt:lpwstr>
  </property>
</Properties>
</file>