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69BDA-B2E5-4998-A38E-B468FEB3E6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6BB6D-C6FD-4BF1-8DC3-430508A6FB9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289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4A726-9812-49EC-8F2D-69C9D5FD45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7A8DE-2997-4952-950F-6AEE3B45153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017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77AAA-B4A9-450C-BABF-DBF3C00653B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8543E-7F4E-49BF-A082-EFFEEE2F9CF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288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A5363-F932-46DB-8708-67AF44322E3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74DD9-0D1F-4C23-928A-CC32CAAA6AB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983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DE68B-463C-4823-9A15-3E4590E16F8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DC2A1-E4B3-43E7-8B8B-3DF97933461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744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74794-7112-4E1E-82E1-498540C50C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BE21B-6B4F-4B8A-A792-8B30D8C8EDD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465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670D6-EDC9-42FF-BFCA-FD1EE9B41E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DA48E-4477-4D55-9FFE-63AF0681DCA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08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1870F-9FCE-4071-BAB2-A065BFE4578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49D08-7D19-43AE-B1E4-5AFB53662EC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818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1C91F-F12A-4FE8-8F5A-2B092EED0CA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265D9-D92B-4032-A0FE-1C98B365FD8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787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A3081-23EB-49F5-90E3-DF6689B3532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1AD1C-E67C-4985-8500-65A37535267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2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F23EF-5555-4FD8-AE49-36AD093FA9D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15DCE-2140-4A06-A12A-ADB42C44080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975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8631B7-40AC-4DA3-A342-F62EFDC25A3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F467FFC-7DAE-4E73-B83F-178A60F61B6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692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1.mp3"/><Relationship Id="rId1" Type="http://schemas.openxmlformats.org/officeDocument/2006/relationships/audio" Target="NULL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713"/>
            <a:ext cx="9104743" cy="680651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00B0F0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5" name="Hộp Văn bản 4"/>
          <p:cNvSpPr txBox="1"/>
          <p:nvPr/>
        </p:nvSpPr>
        <p:spPr>
          <a:xfrm>
            <a:off x="685800" y="685800"/>
            <a:ext cx="8343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dirty="0">
                <a:solidFill>
                  <a:srgbClr val="002060"/>
                </a:solidFill>
                <a:latin typeface="Times New Roman"/>
                <a:cs typeface="Arial" charset="0"/>
              </a:rPr>
              <a:t>LĨNH VỰC PHÁT TRIỂN </a:t>
            </a:r>
            <a:r>
              <a:rPr lang="en-US" sz="3600" b="1" dirty="0">
                <a:solidFill>
                  <a:srgbClr val="002060"/>
                </a:solidFill>
                <a:latin typeface="Times New Roman"/>
                <a:cs typeface="Arial" charset="0"/>
              </a:rPr>
              <a:t>NGÔN NGỮ</a:t>
            </a:r>
            <a:endParaRPr lang="vi-VN" sz="3600" b="1" dirty="0">
              <a:solidFill>
                <a:srgbClr val="002060"/>
              </a:solidFill>
              <a:latin typeface="Times New Roman"/>
              <a:cs typeface="Arial" charset="0"/>
            </a:endParaRPr>
          </a:p>
        </p:txBody>
      </p:sp>
      <p:sp>
        <p:nvSpPr>
          <p:cNvPr id="7" name="Hộp Văn bản 6"/>
          <p:cNvSpPr txBox="1"/>
          <p:nvPr/>
        </p:nvSpPr>
        <p:spPr>
          <a:xfrm>
            <a:off x="883920" y="5486400"/>
            <a:ext cx="64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200" b="1" dirty="0">
                <a:solidFill>
                  <a:srgbClr val="FF0000"/>
                </a:solidFill>
                <a:latin typeface="Times New Roman"/>
                <a:cs typeface="Arial" charset="0"/>
              </a:rPr>
              <a:t>Đối tượng: 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cs typeface="Arial" charset="0"/>
              </a:rPr>
              <a:t>18-24</a:t>
            </a:r>
            <a:r>
              <a:rPr lang="vi-VN" sz="3200" b="1" dirty="0">
                <a:solidFill>
                  <a:srgbClr val="FF0000"/>
                </a:solidFill>
                <a:latin typeface="Times New Roman"/>
                <a:cs typeface="Arial" charset="0"/>
              </a:rPr>
              <a:t> Tháng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cs typeface="Arial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200" b="1" dirty="0">
                <a:solidFill>
                  <a:srgbClr val="FF0000"/>
                </a:solidFill>
                <a:latin typeface="Times New Roman"/>
                <a:cs typeface="Arial" charset="0"/>
              </a:rPr>
              <a:t>Giáo viên: 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cs typeface="Arial" charset="0"/>
              </a:rPr>
              <a:t>Nguyễn Thị </a:t>
            </a:r>
            <a:r>
              <a:rPr lang="en-US" sz="3200" b="1" dirty="0" err="1">
                <a:solidFill>
                  <a:srgbClr val="FF0000"/>
                </a:solidFill>
                <a:latin typeface="Times New Roman"/>
                <a:cs typeface="Arial" charset="0"/>
              </a:rPr>
              <a:t>Hợp</a:t>
            </a:r>
            <a:endParaRPr lang="vi-VN" sz="3200" b="1" dirty="0">
              <a:solidFill>
                <a:srgbClr val="FF0000"/>
              </a:solidFill>
              <a:latin typeface="Times New Roman"/>
              <a:cs typeface="Arial" charset="0"/>
            </a:endParaRPr>
          </a:p>
        </p:txBody>
      </p:sp>
      <p:pic>
        <p:nvPicPr>
          <p:cNvPr id="15" name="Picture 22" descr="726745z5gcpj5cvv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1700" y="4597365"/>
            <a:ext cx="26670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2" descr="726745z5gcpj5cvv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96230">
            <a:off x="-419100" y="4292501"/>
            <a:ext cx="26670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2" descr="726745z5gcpj5cvv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331" y="3408328"/>
            <a:ext cx="26670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2" descr="726745z5gcpj5cvv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736" y="1357111"/>
            <a:ext cx="26670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376046" y="1600200"/>
            <a:ext cx="8391913" cy="20928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Arial" charset="0"/>
              </a:rPr>
              <a:t>Chủ đề: </a:t>
            </a:r>
            <a:r>
              <a:rPr lang="en-US" sz="36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Arial" charset="0"/>
              </a:rPr>
              <a:t>NHỮNG CON VẬT ĐÁNG YÊU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ln w="1905"/>
                <a:solidFill>
                  <a:srgbClr val="1F497D">
                    <a:lumMod val="60000"/>
                    <a:lumOff val="4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Arial" charset="0"/>
              </a:rPr>
              <a:t>THƠ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Arial" charset="0"/>
              </a:rPr>
              <a:t>Đề tài:</a:t>
            </a: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Arial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Arial" charset="0"/>
              </a:rPr>
              <a:t>Đàn</a:t>
            </a: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Arial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Arial" charset="0"/>
              </a:rPr>
              <a:t>Bò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2231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-13855"/>
            <a:ext cx="9117782" cy="6871855"/>
          </a:xfrm>
        </p:spPr>
      </p:pic>
    </p:spTree>
    <p:extLst>
      <p:ext uri="{BB962C8B-B14F-4D97-AF65-F5344CB8AC3E}">
        <p14:creationId xmlns:p14="http://schemas.microsoft.com/office/powerpoint/2010/main" val="3059327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6" y="0"/>
            <a:ext cx="9228823" cy="6858000"/>
          </a:xfrm>
        </p:spPr>
      </p:pic>
    </p:spTree>
    <p:extLst>
      <p:ext uri="{BB962C8B-B14F-4D97-AF65-F5344CB8AC3E}">
        <p14:creationId xmlns:p14="http://schemas.microsoft.com/office/powerpoint/2010/main" val="3082101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8" y="34636"/>
            <a:ext cx="9116291" cy="6823364"/>
          </a:xfrm>
        </p:spPr>
      </p:pic>
    </p:spTree>
    <p:extLst>
      <p:ext uri="{BB962C8B-B14F-4D97-AF65-F5344CB8AC3E}">
        <p14:creationId xmlns:p14="http://schemas.microsoft.com/office/powerpoint/2010/main" val="2782577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927"/>
            <a:ext cx="9144001" cy="6864927"/>
          </a:xfrm>
        </p:spPr>
      </p:pic>
    </p:spTree>
    <p:extLst>
      <p:ext uri="{BB962C8B-B14F-4D97-AF65-F5344CB8AC3E}">
        <p14:creationId xmlns:p14="http://schemas.microsoft.com/office/powerpoint/2010/main" val="878135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6" y="0"/>
            <a:ext cx="9137073" cy="6858000"/>
          </a:xfrm>
        </p:spPr>
      </p:pic>
      <p:pic>
        <p:nvPicPr>
          <p:cNvPr id="5" name="Tieng-Bo-keu-www_nhacchuongvui_com.mp3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end="6960.791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229600" y="6096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771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40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hth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31</Words>
  <Application>Microsoft Office PowerPoint</Application>
  <PresentationFormat>On-screen Show (4:3)</PresentationFormat>
  <Paragraphs>6</Paragraphs>
  <Slides>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hthv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anh</dc:creator>
  <cp:lastModifiedBy>Administrator</cp:lastModifiedBy>
  <cp:revision>2</cp:revision>
  <dcterms:created xsi:type="dcterms:W3CDTF">2020-04-19T16:15:23Z</dcterms:created>
  <dcterms:modified xsi:type="dcterms:W3CDTF">2026-04-15T01:21:28Z</dcterms:modified>
</cp:coreProperties>
</file>