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hromium One" panose="020B0604020202020204" charset="0"/>
      <p:regular r:id="rId14"/>
    </p:embeddedFont>
    <p:embeddedFont>
      <p:font typeface="Noto Sans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16/04/26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16/04/26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0" y="-20171"/>
            <a:ext cx="18252281" cy="10307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742774" y="2096655"/>
            <a:ext cx="10802452" cy="6093691"/>
          </a:xfrm>
          <a:custGeom>
            <a:avLst/>
            <a:gdLst/>
            <a:ahLst/>
            <a:cxnLst/>
            <a:rect l="l" t="t" r="r" b="b"/>
            <a:pathLst>
              <a:path w="10802452" h="6093691">
                <a:moveTo>
                  <a:pt x="0" y="0"/>
                </a:moveTo>
                <a:lnTo>
                  <a:pt x="10802452" y="0"/>
                </a:lnTo>
                <a:lnTo>
                  <a:pt x="10802452" y="6093690"/>
                </a:lnTo>
                <a:lnTo>
                  <a:pt x="0" y="60936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51777"/>
            <a:ext cx="18288000" cy="10316308"/>
          </a:xfrm>
          <a:custGeom>
            <a:avLst/>
            <a:gdLst/>
            <a:ahLst/>
            <a:cxnLst/>
            <a:rect l="l" t="t" r="r" b="b"/>
            <a:pathLst>
              <a:path w="18288000" h="10316308">
                <a:moveTo>
                  <a:pt x="0" y="0"/>
                </a:moveTo>
                <a:lnTo>
                  <a:pt x="18288000" y="0"/>
                </a:lnTo>
                <a:lnTo>
                  <a:pt x="18288000" y="10316308"/>
                </a:lnTo>
                <a:lnTo>
                  <a:pt x="0" y="103163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2238"/>
            <a:ext cx="18288000" cy="10222523"/>
          </a:xfrm>
          <a:custGeom>
            <a:avLst/>
            <a:gdLst/>
            <a:ahLst/>
            <a:cxnLst/>
            <a:rect l="l" t="t" r="r" b="b"/>
            <a:pathLst>
              <a:path w="18288000" h="10222523">
                <a:moveTo>
                  <a:pt x="0" y="0"/>
                </a:moveTo>
                <a:lnTo>
                  <a:pt x="18288000" y="0"/>
                </a:lnTo>
                <a:lnTo>
                  <a:pt x="18288000" y="10222524"/>
                </a:lnTo>
                <a:lnTo>
                  <a:pt x="0" y="102225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1704721" y="200476"/>
            <a:ext cx="6583279" cy="1570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49"/>
              </a:lnSpc>
            </a:pPr>
            <a:r>
              <a:rPr lang="en-US" sz="4535" b="1">
                <a:solidFill>
                  <a:srgbClr val="FFDE59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Ông mặt trời óng ánh</a:t>
            </a:r>
          </a:p>
          <a:p>
            <a:pPr algn="ctr">
              <a:lnSpc>
                <a:spcPts val="6349"/>
              </a:lnSpc>
              <a:spcBef>
                <a:spcPct val="0"/>
              </a:spcBef>
            </a:pPr>
            <a:r>
              <a:rPr lang="en-US" sz="4535" b="1">
                <a:solidFill>
                  <a:srgbClr val="FFDE59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Tỏa nắng hai mẹ con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7869"/>
            <a:ext cx="18373900" cy="10239131"/>
          </a:xfrm>
          <a:custGeom>
            <a:avLst/>
            <a:gdLst/>
            <a:ahLst/>
            <a:cxnLst/>
            <a:rect l="l" t="t" r="r" b="b"/>
            <a:pathLst>
              <a:path w="18373900" h="10239131">
                <a:moveTo>
                  <a:pt x="0" y="0"/>
                </a:moveTo>
                <a:lnTo>
                  <a:pt x="18373900" y="0"/>
                </a:lnTo>
                <a:lnTo>
                  <a:pt x="18373900" y="10239131"/>
                </a:lnTo>
                <a:lnTo>
                  <a:pt x="0" y="102391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1461353" y="-37856"/>
            <a:ext cx="6826647" cy="1570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49"/>
              </a:lnSpc>
            </a:pPr>
            <a:r>
              <a:rPr lang="en-US" sz="4535" b="1">
                <a:solidFill>
                  <a:srgbClr val="FFECC9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Bóng mẹ và bóng con</a:t>
            </a:r>
          </a:p>
          <a:p>
            <a:pPr algn="ctr">
              <a:lnSpc>
                <a:spcPts val="6349"/>
              </a:lnSpc>
              <a:spcBef>
                <a:spcPct val="0"/>
              </a:spcBef>
            </a:pPr>
            <a:r>
              <a:rPr lang="en-US" sz="4535" b="1">
                <a:solidFill>
                  <a:srgbClr val="FFECC9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Dắt nhau đi trên đường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41" y="0"/>
            <a:ext cx="18275859" cy="10293838"/>
          </a:xfrm>
          <a:custGeom>
            <a:avLst/>
            <a:gdLst/>
            <a:ahLst/>
            <a:cxnLst/>
            <a:rect l="l" t="t" r="r" b="b"/>
            <a:pathLst>
              <a:path w="18275859" h="10293838">
                <a:moveTo>
                  <a:pt x="0" y="0"/>
                </a:moveTo>
                <a:lnTo>
                  <a:pt x="18275859" y="0"/>
                </a:lnTo>
                <a:lnTo>
                  <a:pt x="18275859" y="10293838"/>
                </a:lnTo>
                <a:lnTo>
                  <a:pt x="0" y="102938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1713894" y="-85725"/>
            <a:ext cx="6574106" cy="1570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49"/>
              </a:lnSpc>
            </a:pPr>
            <a:r>
              <a:rPr lang="en-US" sz="4535" b="1">
                <a:solidFill>
                  <a:srgbClr val="FFDE59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Ông nhíu mắt nhìn em</a:t>
            </a:r>
          </a:p>
          <a:p>
            <a:pPr algn="ctr">
              <a:lnSpc>
                <a:spcPts val="6349"/>
              </a:lnSpc>
              <a:spcBef>
                <a:spcPct val="0"/>
              </a:spcBef>
            </a:pPr>
            <a:r>
              <a:rPr lang="en-US" sz="4535" b="1">
                <a:solidFill>
                  <a:srgbClr val="FFDE59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Em nhíu mắt nhìn ông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2238"/>
            <a:ext cx="18288000" cy="10222523"/>
          </a:xfrm>
          <a:custGeom>
            <a:avLst/>
            <a:gdLst/>
            <a:ahLst/>
            <a:cxnLst/>
            <a:rect l="l" t="t" r="r" b="b"/>
            <a:pathLst>
              <a:path w="18288000" h="10222523">
                <a:moveTo>
                  <a:pt x="0" y="0"/>
                </a:moveTo>
                <a:lnTo>
                  <a:pt x="18288000" y="0"/>
                </a:lnTo>
                <a:lnTo>
                  <a:pt x="18288000" y="10222524"/>
                </a:lnTo>
                <a:lnTo>
                  <a:pt x="0" y="102225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198797" y="-53487"/>
            <a:ext cx="6046193" cy="1570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49"/>
              </a:lnSpc>
            </a:pPr>
            <a:r>
              <a:rPr lang="en-US" sz="4535" b="1">
                <a:solidFill>
                  <a:srgbClr val="FFDE59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Ông ở trên trời nhé</a:t>
            </a:r>
          </a:p>
          <a:p>
            <a:pPr algn="ctr">
              <a:lnSpc>
                <a:spcPts val="6349"/>
              </a:lnSpc>
              <a:spcBef>
                <a:spcPct val="0"/>
              </a:spcBef>
            </a:pPr>
            <a:r>
              <a:rPr lang="en-US" sz="4535" b="1">
                <a:solidFill>
                  <a:srgbClr val="FFDE59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Cháu ở dưới này thôi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18312" y="-137182"/>
            <a:ext cx="18591910" cy="10424182"/>
          </a:xfrm>
          <a:custGeom>
            <a:avLst/>
            <a:gdLst/>
            <a:ahLst/>
            <a:cxnLst/>
            <a:rect l="l" t="t" r="r" b="b"/>
            <a:pathLst>
              <a:path w="18591910" h="10424182">
                <a:moveTo>
                  <a:pt x="0" y="0"/>
                </a:moveTo>
                <a:lnTo>
                  <a:pt x="18591910" y="0"/>
                </a:lnTo>
                <a:lnTo>
                  <a:pt x="18591910" y="10424182"/>
                </a:lnTo>
                <a:lnTo>
                  <a:pt x="0" y="104241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1505505" y="-85725"/>
            <a:ext cx="6782495" cy="1570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49"/>
              </a:lnSpc>
            </a:pPr>
            <a:r>
              <a:rPr lang="en-US" sz="4535" b="1">
                <a:solidFill>
                  <a:srgbClr val="FFDE59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Hai ông cháu cùng cười</a:t>
            </a:r>
          </a:p>
          <a:p>
            <a:pPr algn="ctr">
              <a:lnSpc>
                <a:spcPts val="6349"/>
              </a:lnSpc>
              <a:spcBef>
                <a:spcPct val="0"/>
              </a:spcBef>
            </a:pPr>
            <a:r>
              <a:rPr lang="en-US" sz="4535" b="1">
                <a:solidFill>
                  <a:srgbClr val="FFDE59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Mẹ cười đi bên cạnh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0720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30" r="-2430" b="-308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172649" y="9155737"/>
            <a:ext cx="9501904" cy="1131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08"/>
              </a:lnSpc>
              <a:spcBef>
                <a:spcPct val="0"/>
              </a:spcBef>
            </a:pPr>
            <a:r>
              <a:rPr lang="en-US" sz="6363">
                <a:solidFill>
                  <a:srgbClr val="C63C5F"/>
                </a:solidFill>
                <a:latin typeface="Chromium One"/>
                <a:ea typeface="Chromium One"/>
                <a:cs typeface="Chromium One"/>
                <a:sym typeface="Chromium One"/>
              </a:rPr>
              <a:t>ÔNG MẶT TRỜI ÓNG ÁNH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Microsoft Office PowerPoint</Application>
  <PresentationFormat>Custom</PresentationFormat>
  <Paragraphs>11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Noto Sans Bold</vt:lpstr>
      <vt:lpstr>Calibri</vt:lpstr>
      <vt:lpstr>Arial</vt:lpstr>
      <vt:lpstr>Chromium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Bóng mây</dc:title>
  <dc:creator>TDG</dc:creator>
  <cp:lastModifiedBy>TDG</cp:lastModifiedBy>
  <cp:revision>1</cp:revision>
  <dcterms:created xsi:type="dcterms:W3CDTF">2006-08-16T00:00:00Z</dcterms:created>
  <dcterms:modified xsi:type="dcterms:W3CDTF">2026-04-16T15:28:24Z</dcterms:modified>
  <dc:identifier>DAHHBVFZRcQ</dc:identifier>
</cp:coreProperties>
</file>