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339" r:id="rId12"/>
    <p:sldId id="299" r:id="rId13"/>
    <p:sldId id="341" r:id="rId14"/>
    <p:sldId id="328" r:id="rId15"/>
    <p:sldId id="343" r:id="rId16"/>
    <p:sldId id="318" r:id="rId17"/>
    <p:sldId id="327" r:id="rId18"/>
    <p:sldId id="320" r:id="rId19"/>
    <p:sldId id="279" r:id="rId20"/>
    <p:sldId id="326" r:id="rId21"/>
    <p:sldId id="324" r:id="rId22"/>
    <p:sldId id="295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60"/>
  </p:normalViewPr>
  <p:slideViewPr>
    <p:cSldViewPr showGuides="1"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microsoft.com/office/2007/relationships/media" Target="file:///C:\Documents%20and%20Settings\viettuan\My%20Documents\Downloads\Music\DenXanhDenDo(LuongVinh).mp3" TargetMode="External"/><Relationship Id="rId7" Type="http://schemas.openxmlformats.org/officeDocument/2006/relationships/audio" Target="file:///C:\Documents%20and%20Settings\viettuan\My%20Documents\Downloads\Music\DenXanhDenDo(LuongVinh)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GIF"/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7.GIF"/><Relationship Id="rId4" Type="http://schemas.openxmlformats.org/officeDocument/2006/relationships/image" Target="../media/image23.GIF"/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63489" descr="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63490" descr="EF5A5FBE7C05422E9F0C3FC5309929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200400"/>
            <a:ext cx="990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63491" descr="Co 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905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63493" descr="EF5A5FBE7C05422E9F0C3FC5309929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723441">
            <a:off x="1738313" y="3671888"/>
            <a:ext cx="9906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7" name="Text Box 63496"/>
          <p:cNvSpPr txBox="1"/>
          <p:nvPr/>
        </p:nvSpPr>
        <p:spPr>
          <a:xfrm>
            <a:off x="1752600" y="2743200"/>
            <a:ext cx="632460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4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3505200" y="45720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63500" name="Text Box 63499"/>
          <p:cNvSpPr txBox="1"/>
          <p:nvPr/>
        </p:nvSpPr>
        <p:spPr>
          <a:xfrm>
            <a:off x="3108325" y="3770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/>
        </p:txBody>
      </p:sp>
      <p:sp>
        <p:nvSpPr>
          <p:cNvPr id="63501" name="Text Box 63500"/>
          <p:cNvSpPr txBox="1"/>
          <p:nvPr/>
        </p:nvSpPr>
        <p:spPr>
          <a:xfrm>
            <a:off x="1981200" y="35814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i="1" err="1">
                <a:solidFill>
                  <a:srgbClr val="9900FF"/>
                </a:solidFill>
                <a:latin typeface="Times New Roman" panose="02020603050405020304" pitchFamily="18" charset="0"/>
              </a:rPr>
              <a:t>Đề</a:t>
            </a:r>
            <a:r>
              <a:rPr sz="3200" b="1" i="1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sz="3200" b="1" i="1" err="1">
                <a:solidFill>
                  <a:srgbClr val="9900FF"/>
                </a:solidFill>
                <a:latin typeface="Times New Roman" panose="02020603050405020304" pitchFamily="18" charset="0"/>
              </a:rPr>
              <a:t>tài</a:t>
            </a:r>
            <a:r>
              <a:rPr sz="2400" b="1">
                <a:latin typeface="Times New Roman" panose="02020603050405020304" pitchFamily="18" charset="0"/>
              </a:rPr>
              <a:t>: </a:t>
            </a:r>
            <a:r>
              <a:rPr sz="3200" b="1" err="1">
                <a:solidFill>
                  <a:srgbClr val="CC0099"/>
                </a:solidFill>
                <a:latin typeface="Times New Roman" panose="02020603050405020304" pitchFamily="18" charset="0"/>
              </a:rPr>
              <a:t>Kể</a:t>
            </a:r>
            <a:r>
              <a:rPr sz="3200" b="1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CC0099"/>
                </a:solidFill>
                <a:latin typeface="Times New Roman" panose="02020603050405020304" pitchFamily="18" charset="0"/>
              </a:rPr>
              <a:t>chuyện</a:t>
            </a:r>
            <a:r>
              <a:rPr sz="3200" b="1">
                <a:solidFill>
                  <a:srgbClr val="CC0099"/>
                </a:solidFill>
                <a:latin typeface="Times New Roman" panose="02020603050405020304" pitchFamily="18" charset="0"/>
              </a:rPr>
              <a:t> “ Qua </a:t>
            </a:r>
            <a:r>
              <a:rPr sz="3200" b="1" err="1">
                <a:solidFill>
                  <a:srgbClr val="CC0099"/>
                </a:solidFill>
                <a:latin typeface="Times New Roman" panose="02020603050405020304" pitchFamily="18" charset="0"/>
              </a:rPr>
              <a:t>đường</a:t>
            </a:r>
            <a:r>
              <a:rPr sz="3200" b="1">
                <a:solidFill>
                  <a:srgbClr val="CC0099"/>
                </a:solidFill>
                <a:latin typeface="Times New Roman" panose="02020603050405020304" pitchFamily="18" charset="0"/>
              </a:rPr>
              <a:t>”</a:t>
            </a:r>
            <a:endParaRPr sz="32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2" name="Text Box 63501"/>
          <p:cNvSpPr txBox="1"/>
          <p:nvPr/>
        </p:nvSpPr>
        <p:spPr>
          <a:xfrm>
            <a:off x="2164080" y="4572000"/>
            <a:ext cx="561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800" b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Chủ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đề</a:t>
            </a:r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: </a:t>
            </a:r>
            <a:r>
              <a:rPr sz="2800" b="1" err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Phương</a:t>
            </a:r>
            <a:r>
              <a:rPr sz="2800" b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tiện</a:t>
            </a:r>
            <a:r>
              <a:rPr sz="2800" b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giao</a:t>
            </a:r>
            <a:r>
              <a:rPr sz="2800" b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b="1" err="1">
                <a:solidFill>
                  <a:schemeClr val="hlink"/>
                </a:solidFill>
                <a:latin typeface="Times New Roman" panose="02020603050405020304" pitchFamily="18" charset="0"/>
                <a:sym typeface="+mn-ea"/>
              </a:rPr>
              <a:t>thông</a:t>
            </a:r>
            <a:endParaRPr sz="28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7" name="Rectangle 63506"/>
          <p:cNvSpPr/>
          <p:nvPr/>
        </p:nvSpPr>
        <p:spPr>
          <a:xfrm>
            <a:off x="1752600" y="2397125"/>
            <a:ext cx="5715000" cy="725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88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ngôn ngữ</a:t>
            </a:r>
            <a:endParaRPr 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90420" y="926465"/>
            <a:ext cx="5605780" cy="1176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2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UỶ BAN NHÂN DÂN XÃ YÊN MÔ</a:t>
            </a:r>
            <a:endParaRPr lang="en-US" sz="28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TRƯỜNG MẦM NON YÊN HOÀ</a:t>
            </a:r>
            <a:endParaRPr lang="en-US" sz="28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  <p:bldP spid="635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594" name="Picture 110593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Picture 110595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Picture 11059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8" name="Picture 11059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0" name="Picture 11059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1" name="Picture 11060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2" name="Picture 110601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3" name="Picture 11060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5" name="Picture 110604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6" name="Picture 11060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8" name="DenXanhDenDo(LuongVinh)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0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283" fill="hold"/>
                                        <p:tgtEl>
                                          <p:spTgt spid="110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57345" descr="Hoa la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648200"/>
            <a:ext cx="1524000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 57348"/>
          <p:cNvSpPr/>
          <p:nvPr/>
        </p:nvSpPr>
        <p:spPr>
          <a:xfrm>
            <a:off x="609600" y="228600"/>
            <a:ext cx="7543800" cy="1576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112641"/>
          <p:cNvSpPr txBox="1"/>
          <p:nvPr/>
        </p:nvSpPr>
        <p:spPr>
          <a:xfrm>
            <a:off x="0" y="228600"/>
            <a:ext cx="9144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truyện</a:t>
            </a: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sz="4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524000"/>
            <a:ext cx="2514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22098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2362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66800"/>
            <a:ext cx="22098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6016625" y="1022350"/>
            <a:ext cx="3124200" cy="5027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60" name="Rectangle 962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6261" name="Text Box 96260"/>
          <p:cNvSpPr txBox="1"/>
          <p:nvPr/>
        </p:nvSpPr>
        <p:spPr>
          <a:xfrm>
            <a:off x="0" y="32004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96262" name="Text Box 96261"/>
          <p:cNvSpPr txBox="1"/>
          <p:nvPr/>
        </p:nvSpPr>
        <p:spPr>
          <a:xfrm>
            <a:off x="-228600" y="3124200"/>
            <a:ext cx="93726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400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34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690" name="Picture 1146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193925" y="1636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/>
        </p:txBody>
      </p:sp>
      <p:sp>
        <p:nvSpPr>
          <p:cNvPr id="83974" name="Text Box 83973"/>
          <p:cNvSpPr txBox="1"/>
          <p:nvPr/>
        </p:nvSpPr>
        <p:spPr>
          <a:xfrm>
            <a:off x="1889125" y="1412875"/>
            <a:ext cx="2301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latin typeface=".VnTime" panose="020B7200000000000000" pitchFamily="34" charset="0"/>
              </a:rPr>
              <a:t>  </a:t>
            </a:r>
            <a:endParaRPr sz="24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5334000" y="2493963"/>
            <a:ext cx="2133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24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 952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5237" name="Text Box 95236"/>
          <p:cNvSpPr txBox="1"/>
          <p:nvPr/>
        </p:nvSpPr>
        <p:spPr>
          <a:xfrm>
            <a:off x="0" y="30480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2819400" y="37338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0" name="Text Box 31749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31751" name="Text Box 31750"/>
          <p:cNvSpPr txBox="1"/>
          <p:nvPr/>
        </p:nvSpPr>
        <p:spPr>
          <a:xfrm>
            <a:off x="0" y="914400"/>
            <a:ext cx="91440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4000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Rectangle 317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754" name="Text Box 31753"/>
          <p:cNvSpPr txBox="1"/>
          <p:nvPr/>
        </p:nvSpPr>
        <p:spPr>
          <a:xfrm>
            <a:off x="304800" y="2514600"/>
            <a:ext cx="883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552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55299" name="Text Placeholder 55298" descr="48dd1379d4732_f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5301" name="Rectangle 55300"/>
          <p:cNvSpPr/>
          <p:nvPr/>
        </p:nvSpPr>
        <p:spPr>
          <a:xfrm>
            <a:off x="2743200" y="1143000"/>
            <a:ext cx="59436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  <a:endParaRPr lang="en-US" sz="3600" b="1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8" name="Text Box 90117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cảnh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sát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dặn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sz="36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sz="36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itle 532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3251" name="Text Placeholder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3252" name="Picture 53251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3252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>
                <a:solidFill>
                  <a:srgbClr val="6600CC"/>
                </a:solidFill>
              </a:rPr>
              <a:t>           </a:t>
            </a:r>
            <a:endParaRPr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3622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7" name="Picture 53256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638800"/>
            <a:ext cx="25908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371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53261" name="Rectangle 53260"/>
          <p:cNvSpPr/>
          <p:nvPr/>
        </p:nvSpPr>
        <p:spPr>
          <a:xfrm>
            <a:off x="1219200" y="990600"/>
            <a:ext cx="676275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 hạnh phúc</a:t>
            </a:r>
            <a:endParaRPr lang="en-US" sz="3600" b="1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2" name="Rectangle 53261"/>
          <p:cNvSpPr/>
          <p:nvPr/>
        </p:nvSpPr>
        <p:spPr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3263" name="Picture 53262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3622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738" name="Picture 1167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00400"/>
            <a:ext cx="1219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2" name="Picture 327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9063"/>
            <a:ext cx="1447800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Text Box 32775"/>
          <p:cNvSpPr txBox="1"/>
          <p:nvPr/>
        </p:nvSpPr>
        <p:spPr>
          <a:xfrm>
            <a:off x="1889125" y="1511300"/>
            <a:ext cx="2346325" cy="1069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1400">
                <a:latin typeface=".VnTime" panose="020B7200000000000000" pitchFamily="34" charset="0"/>
              </a:rPr>
              <a:t>  </a:t>
            </a:r>
            <a:r>
              <a:rPr sz="1600" err="1">
                <a:latin typeface=".VnTime" panose="020B7200000000000000" pitchFamily="34" charset="0"/>
              </a:rPr>
              <a:t>Em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xem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k×a,trªn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cµnh</a:t>
            </a:r>
            <a:endParaRPr sz="1600">
              <a:latin typeface=".VnTime" panose="020B7200000000000000" pitchFamily="34" charset="0"/>
            </a:endParaRPr>
          </a:p>
          <a:p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c©y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mét</a:t>
            </a:r>
            <a:r>
              <a:rPr sz="1600">
                <a:latin typeface=".VnTime" panose="020B7200000000000000" pitchFamily="34" charset="0"/>
              </a:rPr>
              <a:t> con </a:t>
            </a:r>
            <a:r>
              <a:rPr sz="1600" err="1">
                <a:latin typeface=".VnTime" panose="020B7200000000000000" pitchFamily="34" charset="0"/>
              </a:rPr>
              <a:t>chim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xinh</a:t>
            </a:r>
            <a:r>
              <a:rPr sz="1600">
                <a:latin typeface=".VnTime" panose="020B7200000000000000" pitchFamily="34" charset="0"/>
              </a:rPr>
              <a:t> </a:t>
            </a:r>
            <a:endParaRPr sz="1600">
              <a:latin typeface=".VnTime" panose="020B7200000000000000" pitchFamily="34" charset="0"/>
            </a:endParaRPr>
          </a:p>
          <a:p>
            <a:r>
              <a:rPr sz="1600">
                <a:latin typeface=".VnTime" panose="020B7200000000000000" pitchFamily="34" charset="0"/>
              </a:rPr>
              <a:t>®</a:t>
            </a:r>
            <a:r>
              <a:rPr sz="1600" err="1">
                <a:latin typeface=".VnTime" panose="020B7200000000000000" pitchFamily="34" charset="0"/>
              </a:rPr>
              <a:t>ang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nh¶y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nhãt</a:t>
            </a:r>
            <a:r>
              <a:rPr sz="1600">
                <a:latin typeface=".VnTime" panose="020B7200000000000000" pitchFamily="34" charset="0"/>
              </a:rPr>
              <a:t> b¾t</a:t>
            </a:r>
            <a:endParaRPr sz="1600">
              <a:latin typeface=".VnTime" panose="020B7200000000000000" pitchFamily="34" charset="0"/>
            </a:endParaRPr>
          </a:p>
          <a:p>
            <a:r>
              <a:rPr sz="1600">
                <a:latin typeface=".VnTime" panose="020B7200000000000000" pitchFamily="34" charset="0"/>
              </a:rPr>
              <a:t>           </a:t>
            </a:r>
            <a:r>
              <a:rPr sz="1600" err="1">
                <a:latin typeface=".VnTime" panose="020B7200000000000000" pitchFamily="34" charset="0"/>
              </a:rPr>
              <a:t>s©u</a:t>
            </a:r>
            <a:r>
              <a:rPr sz="1600">
                <a:latin typeface=".VnTime" panose="020B7200000000000000" pitchFamily="34" charset="0"/>
              </a:rPr>
              <a:t> ®</a:t>
            </a:r>
            <a:r>
              <a:rPr sz="1600" err="1">
                <a:latin typeface=".VnTime" panose="020B7200000000000000" pitchFamily="34" charset="0"/>
              </a:rPr>
              <a:t>Êy</a:t>
            </a:r>
            <a:r>
              <a:rPr sz="1600">
                <a:latin typeface=".VnTime" panose="020B7200000000000000" pitchFamily="34" charset="0"/>
              </a:rPr>
              <a:t> !</a:t>
            </a:r>
            <a:endParaRPr sz="1600">
              <a:latin typeface=".VnTime" panose="020B7200000000000000" pitchFamily="34" charset="0"/>
            </a:endParaRPr>
          </a:p>
        </p:txBody>
      </p:sp>
      <p:sp>
        <p:nvSpPr>
          <p:cNvPr id="32777" name="Text Box 32776"/>
          <p:cNvSpPr txBox="1"/>
          <p:nvPr/>
        </p:nvSpPr>
        <p:spPr>
          <a:xfrm>
            <a:off x="5029200" y="2667000"/>
            <a:ext cx="2176463" cy="1069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1600" err="1">
                <a:latin typeface=".VnTime" panose="020B7200000000000000" pitchFamily="34" charset="0"/>
              </a:rPr>
              <a:t>ChÞ</a:t>
            </a:r>
            <a:r>
              <a:rPr sz="1600">
                <a:latin typeface=".VnTime" panose="020B7200000000000000" pitchFamily="34" charset="0"/>
              </a:rPr>
              <a:t> ¬i </a:t>
            </a:r>
            <a:r>
              <a:rPr sz="1600" err="1">
                <a:latin typeface=".VnTime" panose="020B7200000000000000" pitchFamily="34" charset="0"/>
              </a:rPr>
              <a:t>bªn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kia</a:t>
            </a:r>
            <a:r>
              <a:rPr sz="1600">
                <a:latin typeface=".VnTime" panose="020B7200000000000000" pitchFamily="34" charset="0"/>
              </a:rPr>
              <a:t> ®­</a:t>
            </a:r>
            <a:r>
              <a:rPr sz="1600" err="1">
                <a:latin typeface=".VnTime" panose="020B7200000000000000" pitchFamily="34" charset="0"/>
              </a:rPr>
              <a:t>êng</a:t>
            </a:r>
            <a:endParaRPr sz="1600">
              <a:latin typeface=".VnTime" panose="020B7200000000000000" pitchFamily="34" charset="0"/>
            </a:endParaRPr>
          </a:p>
          <a:p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cã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v­ên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hoa</a:t>
            </a:r>
            <a:r>
              <a:rPr sz="1600">
                <a:latin typeface=".VnTime" panose="020B7200000000000000" pitchFamily="34" charset="0"/>
              </a:rPr>
              <a:t> ®</a:t>
            </a:r>
            <a:r>
              <a:rPr sz="1600" err="1">
                <a:latin typeface=".VnTime" panose="020B7200000000000000" pitchFamily="34" charset="0"/>
              </a:rPr>
              <a:t>Ñp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qu</a:t>
            </a:r>
            <a:r>
              <a:rPr sz="1600">
                <a:latin typeface=".VnTime" panose="020B7200000000000000" pitchFamily="34" charset="0"/>
              </a:rPr>
              <a:t>¸,</a:t>
            </a:r>
            <a:endParaRPr sz="1600">
              <a:latin typeface=".VnTime" panose="020B7200000000000000" pitchFamily="34" charset="0"/>
            </a:endParaRPr>
          </a:p>
          <a:p>
            <a:r>
              <a:rPr sz="1600" err="1">
                <a:latin typeface=".VnTime" panose="020B7200000000000000" pitchFamily="34" charset="0"/>
              </a:rPr>
              <a:t>chÞ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em</a:t>
            </a:r>
            <a:r>
              <a:rPr sz="1600">
                <a:latin typeface=".VnTime" panose="020B7200000000000000" pitchFamily="34" charset="0"/>
              </a:rPr>
              <a:t> </a:t>
            </a:r>
            <a:r>
              <a:rPr sz="1600" err="1">
                <a:latin typeface=".VnTime" panose="020B7200000000000000" pitchFamily="34" charset="0"/>
              </a:rPr>
              <a:t>m×nh</a:t>
            </a:r>
            <a:r>
              <a:rPr sz="1600">
                <a:latin typeface=".VnTime" panose="020B7200000000000000" pitchFamily="34" charset="0"/>
              </a:rPr>
              <a:t> sang</a:t>
            </a:r>
            <a:endParaRPr sz="1600">
              <a:latin typeface=".VnTime" panose="020B7200000000000000" pitchFamily="34" charset="0"/>
            </a:endParaRPr>
          </a:p>
          <a:p>
            <a:r>
              <a:rPr sz="1600">
                <a:latin typeface=".VnTime" panose="020B7200000000000000" pitchFamily="34" charset="0"/>
              </a:rPr>
              <a:t>            </a:t>
            </a:r>
            <a:r>
              <a:rPr sz="1600" err="1">
                <a:latin typeface=".VnTime" panose="020B7200000000000000" pitchFamily="34" charset="0"/>
              </a:rPr>
              <a:t>xem</a:t>
            </a:r>
            <a:r>
              <a:rPr sz="1600">
                <a:latin typeface=".VnTime" panose="020B7200000000000000" pitchFamily="34" charset="0"/>
              </a:rPr>
              <a:t> ®i.</a:t>
            </a:r>
            <a:endParaRPr sz="16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1910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104455" name="Text Box 104454"/>
          <p:cNvSpPr txBox="1"/>
          <p:nvPr/>
        </p:nvSpPr>
        <p:spPr>
          <a:xfrm>
            <a:off x="-2057400" y="35814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000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4000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4000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4000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  <a:endParaRPr sz="4000" b="1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1524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90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WPS Presentation</Application>
  <PresentationFormat>On-screen Show</PresentationFormat>
  <Paragraphs>49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.VnTime</vt:lpstr>
      <vt:lpstr>Microsoft YaHei</vt:lpstr>
      <vt:lpstr>Arial Unicode MS</vt:lpstr>
      <vt:lpstr>Calibri</vt:lpstr>
      <vt:lpstr>UTM Avo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37</cp:revision>
  <dcterms:created xsi:type="dcterms:W3CDTF">2009-01-01T07:02:59Z</dcterms:created>
  <dcterms:modified xsi:type="dcterms:W3CDTF">2026-04-17T06:44:57Z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EDF1B212373C4B3493D63AAA66DD4228_13</vt:lpwstr>
  </property>
  <property fmtid="{D5CDD505-2E9C-101B-9397-08002B2CF9AE}" pid="3" name="KSOProductBuildVer">
    <vt:lpwstr>1033-12.1.0.25242</vt:lpwstr>
  </property>
</Properties>
</file>