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8" r:id="rId4"/>
    <p:sldId id="261" r:id="rId5"/>
    <p:sldId id="288" r:id="rId6"/>
    <p:sldId id="260" r:id="rId7"/>
    <p:sldId id="259" r:id="rId8"/>
    <p:sldId id="262" r:id="rId9"/>
    <p:sldId id="265" r:id="rId10"/>
    <p:sldId id="266" r:id="rId11"/>
    <p:sldId id="264" r:id="rId12"/>
    <p:sldId id="269" r:id="rId13"/>
    <p:sldId id="290" r:id="rId14"/>
    <p:sldId id="282" r:id="rId15"/>
    <p:sldId id="289" r:id="rId16"/>
    <p:sldId id="272" r:id="rId17"/>
    <p:sldId id="276" r:id="rId18"/>
    <p:sldId id="275" r:id="rId19"/>
    <p:sldId id="277" r:id="rId20"/>
    <p:sldId id="278" r:id="rId21"/>
    <p:sldId id="280" r:id="rId22"/>
    <p:sldId id="283" r:id="rId23"/>
    <p:sldId id="279" r:id="rId24"/>
    <p:sldId id="281" r:id="rId25"/>
    <p:sldId id="287" r:id="rId26"/>
    <p:sldId id="284" r:id="rId27"/>
    <p:sldId id="292" r:id="rId28"/>
    <p:sldId id="294" r:id="rId29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6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00CC00"/>
    <a:srgbClr val="FF9933"/>
    <a:srgbClr val="9900CC"/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 varScale="1">
        <p:scale>
          <a:sx n="67" d="100"/>
          <a:sy n="67" d="100"/>
        </p:scale>
        <p:origin x="-96" y="-270"/>
      </p:cViewPr>
      <p:guideLst>
        <p:guide orient="horz" pos="2160"/>
        <p:guide pos="286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fld id="{BB962C8B-B14F-4D97-AF65-F5344CB8AC3E}" type="datetime1">
              <a:rPr lang="en-US"/>
            </a:fld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fld id="{BB962C8B-B14F-4D97-AF65-F5344CB8AC3E}" type="datetime1">
              <a:rPr lang="en-US"/>
            </a:fld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1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6.GIF"/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.GIF"/><Relationship Id="rId3" Type="http://schemas.openxmlformats.org/officeDocument/2006/relationships/image" Target="../media/image2.png"/><Relationship Id="rId2" Type="http://schemas.microsoft.com/office/2007/relationships/media" Target="file:///D:\tam%20biet%20bup%20be.mp3" TargetMode="External"/><Relationship Id="rId1" Type="http://schemas.openxmlformats.org/officeDocument/2006/relationships/audio" Target="file:///D:\tam%20biet%20bup%20be.mp3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8.jpeg"/><Relationship Id="rId1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3" Type="http://schemas.microsoft.com/office/2007/relationships/media" Target="file:///D:\chau%20van%20nho%20truong%20mam%20non.mp3" TargetMode="External"/><Relationship Id="rId2" Type="http://schemas.openxmlformats.org/officeDocument/2006/relationships/audio" Target="file:///D:\chau%20van%20nho%20truong%20mam%20non.mp3" TargetMode="External"/><Relationship Id="rId1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2.png"/><Relationship Id="rId3" Type="http://schemas.microsoft.com/office/2007/relationships/media" Target="file:///D:\chau%20van%20nho%20truong%20mam%20non.mp3" TargetMode="External"/><Relationship Id="rId2" Type="http://schemas.openxmlformats.org/officeDocument/2006/relationships/audio" Target="file:///D:\chau%20van%20nho%20truong%20mam%20non.mp3" TargetMode="External"/><Relationship Id="rId1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8" name="Picture 3" descr="F:\NEN\mod_article643209_13-1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8915400" cy="6705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85800" y="914400"/>
            <a:ext cx="7696200" cy="43383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en-US" sz="28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UỶ BAN NHÂN DÂN XÃ YÊN MÔ</a:t>
            </a:r>
            <a:endParaRPr sz="280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  <a:p>
            <a:pPr algn="ctr"/>
            <a:r>
              <a:rPr sz="28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TRƯỜNG </a:t>
            </a:r>
            <a:r>
              <a:rPr lang="en-US" sz="28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MẦM NON YÊN</a:t>
            </a:r>
            <a:r>
              <a:rPr sz="28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H</a:t>
            </a:r>
            <a:r>
              <a:rPr sz="28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ÒA</a:t>
            </a:r>
            <a:endParaRPr sz="2800" b="1">
              <a:solidFill>
                <a:srgbClr val="FF0000"/>
              </a:solidFill>
            </a:endParaRPr>
          </a:p>
          <a:p>
            <a:pPr algn="ctr"/>
            <a:endParaRPr sz="2800" b="1">
              <a:solidFill>
                <a:srgbClr val="FF0000"/>
              </a:solidFill>
            </a:endParaRPr>
          </a:p>
          <a:p>
            <a:pPr algn="ctr"/>
            <a:r>
              <a:rPr sz="2800" b="1" err="1">
                <a:solidFill>
                  <a:srgbClr val="00CC00"/>
                </a:solidFill>
                <a:latin typeface=".VnAvant" panose="020B7200000000000000" pitchFamily="34" charset="0"/>
              </a:rPr>
              <a:t>Lĩnh</a:t>
            </a:r>
            <a:r>
              <a:rPr sz="2800" b="1">
                <a:solidFill>
                  <a:srgbClr val="00CC00"/>
                </a:solidFill>
                <a:latin typeface=".VnAvant" panose="020B7200000000000000" pitchFamily="34" charset="0"/>
              </a:rPr>
              <a:t> </a:t>
            </a:r>
            <a:r>
              <a:rPr sz="2800" b="1" err="1">
                <a:solidFill>
                  <a:srgbClr val="00CC00"/>
                </a:solidFill>
                <a:latin typeface=".VnAvant" panose="020B7200000000000000" pitchFamily="34" charset="0"/>
              </a:rPr>
              <a:t>vực</a:t>
            </a:r>
            <a:r>
              <a:rPr sz="2800" b="1">
                <a:solidFill>
                  <a:srgbClr val="00CC00"/>
                </a:solidFill>
                <a:latin typeface=".VnAvant" panose="020B7200000000000000" pitchFamily="34" charset="0"/>
              </a:rPr>
              <a:t>: </a:t>
            </a:r>
            <a:r>
              <a:rPr sz="2800" b="1" err="1">
                <a:solidFill>
                  <a:srgbClr val="00CC00"/>
                </a:solidFill>
              </a:rPr>
              <a:t>Phát</a:t>
            </a:r>
            <a:r>
              <a:rPr sz="2800" b="1">
                <a:solidFill>
                  <a:srgbClr val="00CC00"/>
                </a:solidFill>
              </a:rPr>
              <a:t> </a:t>
            </a:r>
            <a:r>
              <a:rPr sz="2800" b="1" err="1">
                <a:solidFill>
                  <a:srgbClr val="00CC00"/>
                </a:solidFill>
              </a:rPr>
              <a:t>triển</a:t>
            </a:r>
            <a:r>
              <a:rPr sz="2800" b="1">
                <a:solidFill>
                  <a:srgbClr val="00CC00"/>
                </a:solidFill>
              </a:rPr>
              <a:t> </a:t>
            </a:r>
            <a:r>
              <a:rPr sz="2800" b="1" err="1">
                <a:solidFill>
                  <a:srgbClr val="00CC00"/>
                </a:solidFill>
              </a:rPr>
              <a:t>nhận</a:t>
            </a:r>
            <a:r>
              <a:rPr sz="2800" b="1">
                <a:solidFill>
                  <a:srgbClr val="00CC00"/>
                </a:solidFill>
              </a:rPr>
              <a:t> </a:t>
            </a:r>
            <a:r>
              <a:rPr sz="2800" b="1" err="1">
                <a:solidFill>
                  <a:srgbClr val="00CC00"/>
                </a:solidFill>
              </a:rPr>
              <a:t>thức</a:t>
            </a:r>
            <a:endParaRPr sz="2800" b="1">
              <a:solidFill>
                <a:srgbClr val="00CC00"/>
              </a:solidFill>
            </a:endParaRPr>
          </a:p>
          <a:p>
            <a:pPr algn="ctr"/>
            <a:endParaRPr sz="2800" b="1" i="1">
              <a:solidFill>
                <a:srgbClr val="00CC00"/>
              </a:solidFill>
            </a:endParaRPr>
          </a:p>
          <a:p>
            <a:pPr algn="ctr"/>
            <a:r>
              <a:rPr sz="2800" b="1" i="1" u="sng" err="1">
                <a:solidFill>
                  <a:srgbClr val="FF9933"/>
                </a:solidFill>
              </a:rPr>
              <a:t>Đề</a:t>
            </a:r>
            <a:r>
              <a:rPr sz="2800" b="1" i="1" u="sng">
                <a:solidFill>
                  <a:srgbClr val="FF9933"/>
                </a:solidFill>
              </a:rPr>
              <a:t> </a:t>
            </a:r>
            <a:r>
              <a:rPr sz="2800" b="1" i="1" u="sng" err="1">
                <a:solidFill>
                  <a:srgbClr val="FF9933"/>
                </a:solidFill>
              </a:rPr>
              <a:t>t</a:t>
            </a:r>
            <a:r>
              <a:rPr sz="2800" b="1" i="1" u="sng" err="1">
                <a:solidFill>
                  <a:srgbClr val="FF9933"/>
                </a:solidFill>
                <a:latin typeface="Arial" panose="020B0604020202020204" pitchFamily="34" charset="0"/>
              </a:rPr>
              <a:t>à</a:t>
            </a:r>
            <a:r>
              <a:rPr sz="2800" b="1" i="1" u="sng" err="1">
                <a:solidFill>
                  <a:srgbClr val="FF9933"/>
                </a:solidFill>
              </a:rPr>
              <a:t>i</a:t>
            </a:r>
            <a:r>
              <a:rPr sz="2800" b="1" i="1" u="sng">
                <a:solidFill>
                  <a:srgbClr val="FF9933"/>
                </a:solidFill>
              </a:rPr>
              <a:t>:</a:t>
            </a:r>
            <a:r>
              <a:rPr sz="2800" b="1" u="sng">
                <a:solidFill>
                  <a:srgbClr val="FF9933"/>
                </a:solidFill>
              </a:rPr>
              <a:t> </a:t>
            </a:r>
            <a:endParaRPr sz="2800" b="1" u="sng">
              <a:solidFill>
                <a:srgbClr val="FF9933"/>
              </a:solidFill>
            </a:endParaRPr>
          </a:p>
          <a:p>
            <a:pPr algn="ctr"/>
            <a:r>
              <a:rPr sz="2400" b="1">
                <a:solidFill>
                  <a:srgbClr val="9900CC"/>
                </a:solidFill>
              </a:rPr>
              <a:t>TRÒ CHUYỆN VỚI TRẺ VỀ TRƯỜNG TIỂU HỌC</a:t>
            </a:r>
            <a:endParaRPr sz="2400" b="1">
              <a:solidFill>
                <a:srgbClr val="9900CC"/>
              </a:solidFill>
            </a:endParaRPr>
          </a:p>
          <a:p>
            <a:pPr algn="ctr"/>
            <a:endParaRPr sz="2800" b="1">
              <a:solidFill>
                <a:srgbClr val="0000CC"/>
              </a:solidFill>
              <a:latin typeface=".VnAvant" panose="020B7200000000000000" pitchFamily="34" charset="0"/>
            </a:endParaRPr>
          </a:p>
          <a:p>
            <a:pPr algn="ctr"/>
            <a:r>
              <a:rPr lang="en-US" sz="2800" b="1">
                <a:solidFill>
                  <a:srgbClr val="0000CC"/>
                </a:solidFill>
                <a:latin typeface="UTM Avo" panose="02040603050506020204" charset="0"/>
                <a:cs typeface="UTM Avo" panose="02040603050506020204" charset="0"/>
              </a:rPr>
              <a:t>Chủ đề: Quê hương- đất nước- Bác Hồ- Trường tiểu học</a:t>
            </a:r>
            <a:endParaRPr lang="en-US" sz="2800" b="1">
              <a:solidFill>
                <a:srgbClr val="0000CC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char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0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charRg st="0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25" end="5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charRg st="25" end="5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57" end="6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charRg st="57" end="6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66" end="10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charRg st="66" end="10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char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1" presetClass="emph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charRg st="57" end="6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charRg st="57" end="6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charRg st="57" end="6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199925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charRg st="57" end="6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1" presetClass="emph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charRg st="66" end="10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charRg st="66" end="10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charRg st="66" end="10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199925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charRg st="66" end="10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1" presetClass="emph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char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char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char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199925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char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70" y="0"/>
            <a:ext cx="9115425" cy="601027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411480" y="6051550"/>
            <a:ext cx="82753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400" b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Trường mầm non</a:t>
            </a:r>
            <a:endParaRPr lang="en-US" sz="4400" b="1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460" name="Picture 1" descr="khung anh 3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09955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1" name="Text Box 19460"/>
          <p:cNvSpPr txBox="1"/>
          <p:nvPr/>
        </p:nvSpPr>
        <p:spPr>
          <a:xfrm>
            <a:off x="609600" y="2667000"/>
            <a:ext cx="7772400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sz="4000" b="1">
                <a:solidFill>
                  <a:srgbClr val="FF0000"/>
                </a:solidFill>
              </a:rPr>
              <a:t>So </a:t>
            </a:r>
            <a:r>
              <a:rPr sz="4000" b="1" err="1">
                <a:solidFill>
                  <a:srgbClr val="FF0000"/>
                </a:solidFill>
              </a:rPr>
              <a:t>sánh</a:t>
            </a:r>
            <a:r>
              <a:rPr sz="4000" b="1">
                <a:solidFill>
                  <a:srgbClr val="FF0000"/>
                </a:solidFill>
              </a:rPr>
              <a:t> </a:t>
            </a:r>
            <a:r>
              <a:rPr sz="4000" b="1" err="1">
                <a:solidFill>
                  <a:srgbClr val="FF0000"/>
                </a:solidFill>
              </a:rPr>
              <a:t>trường</a:t>
            </a:r>
            <a:r>
              <a:rPr sz="4000" b="1">
                <a:solidFill>
                  <a:srgbClr val="FF0000"/>
                </a:solidFill>
              </a:rPr>
              <a:t> </a:t>
            </a:r>
            <a:r>
              <a:rPr sz="4000" b="1" err="1">
                <a:solidFill>
                  <a:srgbClr val="FF0000"/>
                </a:solidFill>
              </a:rPr>
              <a:t>Tiểu</a:t>
            </a:r>
            <a:r>
              <a:rPr sz="4000" b="1">
                <a:solidFill>
                  <a:srgbClr val="FF0000"/>
                </a:solidFill>
              </a:rPr>
              <a:t> </a:t>
            </a:r>
            <a:r>
              <a:rPr sz="4000" b="1" err="1">
                <a:solidFill>
                  <a:srgbClr val="FF0000"/>
                </a:solidFill>
              </a:rPr>
              <a:t>Học</a:t>
            </a:r>
            <a:r>
              <a:rPr sz="4000" b="1">
                <a:solidFill>
                  <a:srgbClr val="FF0000"/>
                </a:solidFill>
              </a:rPr>
              <a:t> </a:t>
            </a:r>
            <a:r>
              <a:rPr sz="4000" b="1" err="1">
                <a:solidFill>
                  <a:srgbClr val="FF0000"/>
                </a:solidFill>
              </a:rPr>
              <a:t>và</a:t>
            </a:r>
            <a:r>
              <a:rPr sz="4000" b="1">
                <a:solidFill>
                  <a:srgbClr val="FF0000"/>
                </a:solidFill>
              </a:rPr>
              <a:t> </a:t>
            </a:r>
            <a:r>
              <a:rPr sz="4000" b="1" err="1">
                <a:solidFill>
                  <a:srgbClr val="FF0000"/>
                </a:solidFill>
              </a:rPr>
              <a:t>trường</a:t>
            </a:r>
            <a:r>
              <a:rPr sz="4000" b="1">
                <a:solidFill>
                  <a:srgbClr val="FF0000"/>
                </a:solidFill>
              </a:rPr>
              <a:t> </a:t>
            </a:r>
            <a:r>
              <a:rPr sz="4000" b="1" err="1">
                <a:solidFill>
                  <a:srgbClr val="FF0000"/>
                </a:solidFill>
              </a:rPr>
              <a:t>Mẫu</a:t>
            </a:r>
            <a:r>
              <a:rPr sz="4000" b="1">
                <a:solidFill>
                  <a:srgbClr val="FF0000"/>
                </a:solidFill>
              </a:rPr>
              <a:t> </a:t>
            </a:r>
            <a:r>
              <a:rPr sz="4000" b="1" err="1">
                <a:solidFill>
                  <a:srgbClr val="FF0000"/>
                </a:solidFill>
              </a:rPr>
              <a:t>Giáo</a:t>
            </a:r>
            <a:endParaRPr sz="40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3556" name="Picture 2" descr="9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7" name="Text Box 23556"/>
          <p:cNvSpPr txBox="1"/>
          <p:nvPr/>
        </p:nvSpPr>
        <p:spPr>
          <a:xfrm>
            <a:off x="1447800" y="2209800"/>
            <a:ext cx="6324600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sz="4000" err="1">
                <a:solidFill>
                  <a:srgbClr val="9900CC"/>
                </a:solidFill>
              </a:rPr>
              <a:t>Giới</a:t>
            </a:r>
            <a:r>
              <a:rPr sz="4000">
                <a:solidFill>
                  <a:srgbClr val="9900CC"/>
                </a:solidFill>
              </a:rPr>
              <a:t> </a:t>
            </a:r>
            <a:r>
              <a:rPr sz="4000" err="1">
                <a:solidFill>
                  <a:srgbClr val="9900CC"/>
                </a:solidFill>
              </a:rPr>
              <a:t>thiệu</a:t>
            </a:r>
            <a:r>
              <a:rPr sz="4000">
                <a:solidFill>
                  <a:srgbClr val="9900CC"/>
                </a:solidFill>
              </a:rPr>
              <a:t> </a:t>
            </a:r>
            <a:r>
              <a:rPr sz="4000" err="1">
                <a:solidFill>
                  <a:srgbClr val="9900CC"/>
                </a:solidFill>
              </a:rPr>
              <a:t>đồ</a:t>
            </a:r>
            <a:r>
              <a:rPr sz="4000">
                <a:solidFill>
                  <a:srgbClr val="9900CC"/>
                </a:solidFill>
              </a:rPr>
              <a:t> </a:t>
            </a:r>
            <a:r>
              <a:rPr sz="4000" err="1">
                <a:solidFill>
                  <a:srgbClr val="9900CC"/>
                </a:solidFill>
              </a:rPr>
              <a:t>dùng</a:t>
            </a:r>
            <a:r>
              <a:rPr sz="4000">
                <a:solidFill>
                  <a:srgbClr val="9900CC"/>
                </a:solidFill>
              </a:rPr>
              <a:t> </a:t>
            </a:r>
            <a:r>
              <a:rPr sz="4000" err="1">
                <a:solidFill>
                  <a:srgbClr val="9900CC"/>
                </a:solidFill>
              </a:rPr>
              <a:t>học</a:t>
            </a:r>
            <a:r>
              <a:rPr sz="4000">
                <a:solidFill>
                  <a:srgbClr val="9900CC"/>
                </a:solidFill>
              </a:rPr>
              <a:t> </a:t>
            </a:r>
            <a:r>
              <a:rPr sz="4000" err="1">
                <a:solidFill>
                  <a:srgbClr val="9900CC"/>
                </a:solidFill>
              </a:rPr>
              <a:t>tập</a:t>
            </a:r>
            <a:r>
              <a:rPr sz="4000">
                <a:solidFill>
                  <a:srgbClr val="9900CC"/>
                </a:solidFill>
              </a:rPr>
              <a:t> </a:t>
            </a:r>
            <a:r>
              <a:rPr sz="4000" err="1">
                <a:solidFill>
                  <a:srgbClr val="9900CC"/>
                </a:solidFill>
              </a:rPr>
              <a:t>của</a:t>
            </a:r>
            <a:r>
              <a:rPr sz="4000">
                <a:solidFill>
                  <a:srgbClr val="9900CC"/>
                </a:solidFill>
              </a:rPr>
              <a:t> </a:t>
            </a:r>
            <a:r>
              <a:rPr sz="4000" err="1">
                <a:solidFill>
                  <a:srgbClr val="9900CC"/>
                </a:solidFill>
              </a:rPr>
              <a:t>học</a:t>
            </a:r>
            <a:r>
              <a:rPr sz="4000">
                <a:solidFill>
                  <a:srgbClr val="9900CC"/>
                </a:solidFill>
              </a:rPr>
              <a:t> </a:t>
            </a:r>
            <a:r>
              <a:rPr sz="4000" err="1">
                <a:solidFill>
                  <a:srgbClr val="9900CC"/>
                </a:solidFill>
              </a:rPr>
              <a:t>sinh</a:t>
            </a:r>
            <a:r>
              <a:rPr sz="4000">
                <a:solidFill>
                  <a:srgbClr val="9900CC"/>
                </a:solidFill>
              </a:rPr>
              <a:t> </a:t>
            </a:r>
            <a:r>
              <a:rPr sz="4000" err="1">
                <a:solidFill>
                  <a:srgbClr val="9900CC"/>
                </a:solidFill>
              </a:rPr>
              <a:t>lớp</a:t>
            </a:r>
            <a:r>
              <a:rPr sz="4000">
                <a:solidFill>
                  <a:srgbClr val="9900CC"/>
                </a:solidFill>
              </a:rPr>
              <a:t> </a:t>
            </a:r>
            <a:r>
              <a:rPr sz="4000" err="1">
                <a:solidFill>
                  <a:srgbClr val="9900CC"/>
                </a:solidFill>
              </a:rPr>
              <a:t>Một</a:t>
            </a:r>
            <a:r>
              <a:rPr sz="4000">
                <a:solidFill>
                  <a:srgbClr val="9900CC"/>
                </a:solidFill>
              </a:rPr>
              <a:t>.</a:t>
            </a:r>
            <a:endParaRPr sz="4000">
              <a:solidFill>
                <a:srgbClr val="99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533" name="Picture 1" descr="13.png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4" name="Picture 22533" descr="CAI CA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295400"/>
            <a:ext cx="6477000" cy="4191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580" name="Picture 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1" name="Picture 24580" descr="SACH TV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447800"/>
            <a:ext cx="2743200" cy="381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2" name="Picture 24581" descr="QUYEN VO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447800"/>
            <a:ext cx="2743200" cy="3733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2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5608" name="Picture 5" descr="B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5875"/>
            <a:ext cx="9144000" cy="6842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9" name="Picture 25608" descr="HOP BUI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295400"/>
            <a:ext cx="6705600" cy="3581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0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5410200"/>
            <a:ext cx="4572000" cy="1143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11" name="Group 15"/>
          <p:cNvGrpSpPr/>
          <p:nvPr/>
        </p:nvGrpSpPr>
        <p:grpSpPr>
          <a:xfrm>
            <a:off x="71438" y="0"/>
            <a:ext cx="3143250" cy="2924175"/>
            <a:chOff x="45" y="30"/>
            <a:chExt cx="1980" cy="1842"/>
          </a:xfrm>
        </p:grpSpPr>
        <p:pic>
          <p:nvPicPr>
            <p:cNvPr id="25612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" y="72"/>
              <a:ext cx="336" cy="18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3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 flipV="1">
              <a:off x="957" y="-702"/>
              <a:ext cx="336" cy="180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5614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10200"/>
            <a:ext cx="4572000" cy="1143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15" name="Group 15"/>
          <p:cNvGrpSpPr/>
          <p:nvPr/>
        </p:nvGrpSpPr>
        <p:grpSpPr>
          <a:xfrm>
            <a:off x="-4500562" y="0"/>
            <a:ext cx="3143250" cy="2924175"/>
            <a:chOff x="45" y="30"/>
            <a:chExt cx="1980" cy="1842"/>
          </a:xfrm>
        </p:grpSpPr>
        <p:pic>
          <p:nvPicPr>
            <p:cNvPr id="25616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" y="72"/>
              <a:ext cx="336" cy="18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7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 flipV="1">
              <a:off x="957" y="-702"/>
              <a:ext cx="336" cy="1800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7655" name="Picture 2" descr="gentileframe1181x1772pngh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04800"/>
            <a:ext cx="9144000" cy="7162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2" name="Picture 27651" descr="BUT CH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143000"/>
            <a:ext cx="6248400" cy="426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6" name="Picture 27655" descr="cuc g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2743200"/>
            <a:ext cx="2800350" cy="2590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9" name="tam biet bup be.mp3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953000" y="-4572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1" name="Picture 8200" descr="HINH DONG BAI HA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04800"/>
            <a:ext cx="8534400" cy="6248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564515" y="5431790"/>
            <a:ext cx="77177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rgbClr val="00B0F0"/>
                </a:solidFill>
                <a:cs typeface="Arial" panose="020B0604020202020204" pitchFamily="34" charset="0"/>
              </a:rPr>
              <a:t>Hát vận động: Tạm biệt búp bê</a:t>
            </a:r>
            <a:endParaRPr lang="en-US" sz="3200" b="1"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50" decel="100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800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9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25" name="Picture 3" descr="365_Frame_1331_1795x12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4" name="Picture 30723" descr="mau sa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35777">
            <a:off x="1524000" y="1600200"/>
            <a:ext cx="6248400" cy="34813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6632" name="Picture 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4" name="Picture 26633" descr="THUOC K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3733800"/>
            <a:ext cx="4648200" cy="2198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5" name="Picture 26634" descr="BUT MU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295400"/>
            <a:ext cx="4572000" cy="1905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8681" name="Picture 4" descr="Picture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5400"/>
            <a:ext cx="9109075" cy="6832600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</p:pic>
      <p:pic>
        <p:nvPicPr>
          <p:cNvPr id="28676" name="Picture 28675" descr="BANG CO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219200"/>
            <a:ext cx="4419600" cy="3352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9" name="Picture 28678" descr="HOP PHA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86000"/>
            <a:ext cx="1981200" cy="1981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4821" name="Picture 1" descr="flowers_fr0205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0" name="Picture 34819" descr="giay mau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143000"/>
            <a:ext cx="5715000" cy="4191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1748" name="Picture 1" descr="Frames PPT 0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2860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49" name="Text Box 31748"/>
          <p:cNvSpPr txBox="1"/>
          <p:nvPr/>
        </p:nvSpPr>
        <p:spPr>
          <a:xfrm>
            <a:off x="1524000" y="2133600"/>
            <a:ext cx="6172200" cy="16300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sz="4000" b="1" i="1" u="sng" err="1">
                <a:solidFill>
                  <a:srgbClr val="CC0000"/>
                </a:solidFill>
              </a:rPr>
              <a:t>Trò</a:t>
            </a:r>
            <a:r>
              <a:rPr sz="4000" b="1" i="1" u="sng">
                <a:solidFill>
                  <a:srgbClr val="CC0000"/>
                </a:solidFill>
              </a:rPr>
              <a:t> </a:t>
            </a:r>
            <a:r>
              <a:rPr sz="4000" b="1" i="1" u="sng" err="1">
                <a:solidFill>
                  <a:srgbClr val="CC0000"/>
                </a:solidFill>
              </a:rPr>
              <a:t>chơi</a:t>
            </a:r>
            <a:r>
              <a:rPr sz="4000" b="1" i="1" u="sng">
                <a:solidFill>
                  <a:srgbClr val="CC0000"/>
                </a:solidFill>
              </a:rPr>
              <a:t>:</a:t>
            </a:r>
            <a:r>
              <a:rPr sz="4000" b="1">
                <a:solidFill>
                  <a:srgbClr val="CC0000"/>
                </a:solidFill>
              </a:rPr>
              <a:t> </a:t>
            </a:r>
            <a:endParaRPr sz="4000" b="1">
              <a:solidFill>
                <a:srgbClr val="CC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4000" b="1" err="1">
                <a:solidFill>
                  <a:schemeClr val="hlink"/>
                </a:solidFill>
              </a:rPr>
              <a:t>Ai giỏi hơn</a:t>
            </a:r>
            <a:endParaRPr lang="en-US" sz="4000" b="1">
              <a:solidFill>
                <a:schemeClr val="hlink"/>
              </a:solidFill>
            </a:endParaRPr>
          </a:p>
        </p:txBody>
      </p:sp>
      <p:pic>
        <p:nvPicPr>
          <p:cNvPr id="31750" name="chau van nho truong mam non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-3048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8777" fill="hold"/>
                                        <p:tgtEl>
                                          <p:spTgt spid="317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800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50"/>
                </p:tgtEl>
              </p:cMediaNode>
            </p:audio>
          </p:childTnLst>
        </p:cTn>
      </p:par>
    </p:tnLst>
    <p:bldLst>
      <p:bldP spid="3174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1748" name="Picture 1" descr="Frames PPT 0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2860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49" name="Text Box 31748"/>
          <p:cNvSpPr txBox="1"/>
          <p:nvPr/>
        </p:nvSpPr>
        <p:spPr>
          <a:xfrm>
            <a:off x="1524000" y="2133600"/>
            <a:ext cx="61722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en-US" sz="4000" b="1" i="1" u="sng" err="1">
                <a:solidFill>
                  <a:srgbClr val="CC0000"/>
                </a:solidFill>
              </a:rPr>
              <a:t>Hát: Em yêu trường em</a:t>
            </a:r>
            <a:endParaRPr lang="en-US" sz="4000" b="1">
              <a:solidFill>
                <a:schemeClr val="hlink"/>
              </a:solidFill>
            </a:endParaRPr>
          </a:p>
        </p:txBody>
      </p:sp>
      <p:pic>
        <p:nvPicPr>
          <p:cNvPr id="31750" name="chau van nho truong mam non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-3048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777" fill="hold"/>
                                        <p:tgtEl>
                                          <p:spTgt spid="317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800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50"/>
                </p:tgtEl>
              </p:cMediaNode>
            </p:audio>
          </p:childTnLst>
        </p:cTn>
      </p:par>
    </p:tnLst>
    <p:bldLst>
      <p:bldP spid="31749" grpId="0"/>
      <p:bldP spid="31749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70" name="Title 32769"/>
          <p:cNvSpPr>
            <a:spLocks noGrp="1"/>
          </p:cNvSpPr>
          <p:nvPr>
            <p:ph type="title"/>
          </p:nvPr>
        </p:nvSpPr>
        <p:spPr/>
        <p:txBody>
          <a:bodyPr anchor="ctr" anchorCtr="0"/>
          <a:p/>
        </p:txBody>
      </p:sp>
      <p:sp>
        <p:nvSpPr>
          <p:cNvPr id="32771" name="Text Placeholder 32770"/>
          <p:cNvSpPr>
            <a:spLocks noGrp="1"/>
          </p:cNvSpPr>
          <p:nvPr>
            <p:ph type="body" idx="1"/>
          </p:nvPr>
        </p:nvSpPr>
        <p:spPr/>
        <p:txBody>
          <a:bodyPr/>
          <a:p/>
        </p:txBody>
      </p:sp>
      <p:pic>
        <p:nvPicPr>
          <p:cNvPr id="32772" name="Picture 32771" descr="AY18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3" name="Rectangle 32772"/>
          <p:cNvSpPr/>
          <p:nvPr/>
        </p:nvSpPr>
        <p:spPr>
          <a:xfrm>
            <a:off x="1371600" y="1066800"/>
            <a:ext cx="6477000" cy="11779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  <a:normAutofit/>
          </a:bodyPr>
          <a:p>
            <a:pPr algn="ctr"/>
            <a:r>
              <a:rPr lang="en-US" sz="3600" b="1">
                <a:ln w="9525" cap="flat" cmpd="sng">
                  <a:solidFill>
                    <a:srgbClr val="CC99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53882" dir="2699999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Tạm biệt hẹn gặp lại</a:t>
            </a:r>
            <a:endParaRPr lang="en-US" sz="3600" b="1">
              <a:ln w="9525" cap="flat" cmpd="sng">
                <a:solidFill>
                  <a:srgbClr val="CC99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53882" dir="2699999" algn="ctr" rotWithShape="0">
                  <a:srgbClr val="9999FF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774" name="Rectangle 32773"/>
          <p:cNvSpPr/>
          <p:nvPr/>
        </p:nvSpPr>
        <p:spPr>
          <a:xfrm>
            <a:off x="1524000" y="4038600"/>
            <a:ext cx="6781800" cy="1825625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  <a:normAutofit/>
          </a:bodyPr>
          <a:p>
            <a:pPr algn="ctr"/>
            <a:r>
              <a:rPr lang="en-US" sz="3600" b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Chúc các con chăm ngoan học giỏi</a:t>
            </a:r>
            <a:endParaRPr lang="en-US" sz="3600" b="1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5844" name="Picture 35843" descr="dsc_0087_copy_5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38100" cap="flat" cmpd="sng">
            <a:solidFill>
              <a:srgbClr val="FF33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5845" name="Text Box 35844"/>
          <p:cNvSpPr txBox="1"/>
          <p:nvPr/>
        </p:nvSpPr>
        <p:spPr>
          <a:xfrm>
            <a:off x="685800" y="5867400"/>
            <a:ext cx="7848600" cy="701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sz="4000" err="1">
                <a:solidFill>
                  <a:srgbClr val="CC0000"/>
                </a:solidFill>
              </a:rPr>
              <a:t>Trường</a:t>
            </a:r>
            <a:r>
              <a:rPr sz="4000">
                <a:solidFill>
                  <a:srgbClr val="CC0000"/>
                </a:solidFill>
              </a:rPr>
              <a:t> </a:t>
            </a:r>
            <a:r>
              <a:rPr sz="4000" err="1">
                <a:solidFill>
                  <a:srgbClr val="CC0000"/>
                </a:solidFill>
              </a:rPr>
              <a:t>tiểu</a:t>
            </a:r>
            <a:r>
              <a:rPr sz="4000">
                <a:solidFill>
                  <a:srgbClr val="CC0000"/>
                </a:solidFill>
              </a:rPr>
              <a:t> </a:t>
            </a:r>
            <a:r>
              <a:rPr sz="4000" err="1">
                <a:solidFill>
                  <a:srgbClr val="CC0000"/>
                </a:solidFill>
              </a:rPr>
              <a:t>học</a:t>
            </a:r>
            <a:endParaRPr sz="4000">
              <a:solidFill>
                <a:srgbClr val="CC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0"/>
            <a:ext cx="90932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>
                                      <p:cBhvr>
                                        <p:cTn id="1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0" name="Title 7169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ln/>
        </p:spPr>
        <p:txBody>
          <a:bodyPr anchor="ctr" anchorCtr="0"/>
          <a:p/>
        </p:txBody>
      </p:sp>
      <p:sp>
        <p:nvSpPr>
          <p:cNvPr id="7171" name="Text Placeholder 71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p/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35"/>
            <a:ext cx="9144000" cy="612711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71450" y="6126480"/>
            <a:ext cx="8743950" cy="7867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sz="3200" b="1">
                <a:latin typeface="UTM Avo" panose="02040603050506020204" charset="0"/>
                <a:cs typeface="UTM Avo" panose="02040603050506020204" charset="0"/>
              </a:rPr>
              <a:t>Khuôn viên trường tiểu học</a:t>
            </a:r>
            <a:endParaRPr lang="en-US" sz="3200" b="1"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8" name="Picture 6147" descr="TRUONG TIEU HO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2604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842645" y="6209030"/>
            <a:ext cx="7310755" cy="7772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sz="3200" b="1">
                <a:latin typeface="UTM Avo" panose="02040603050506020204" charset="0"/>
                <a:cs typeface="UTM Avo" panose="02040603050506020204" charset="0"/>
                <a:sym typeface="+mn-ea"/>
              </a:rPr>
              <a:t>Khuôn viên trường tiểu học</a:t>
            </a:r>
            <a:endParaRPr lang="en-US" sz="3200" b="1">
              <a:latin typeface="UTM Avo" panose="02040603050506020204" charset="0"/>
              <a:cs typeface="UTM Avo" panose="020406030505060202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20" name="Picture 9219" descr="TRONG TRUO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0782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336550" y="6289040"/>
            <a:ext cx="82740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latin typeface="UTM Avo" panose="02040603050506020204" charset="0"/>
                <a:cs typeface="UTM Avo" panose="02040603050506020204" charset="0"/>
                <a:sym typeface="+mn-ea"/>
              </a:rPr>
              <a:t>Tiếng trống trường tiểu học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11430" y="635"/>
            <a:ext cx="9075420" cy="609028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382395" y="6186170"/>
            <a:ext cx="62376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latin typeface="UTM Avo" panose="02040603050506020204" charset="0"/>
                <a:cs typeface="UTM Avo" panose="02040603050506020204" charset="0"/>
                <a:sym typeface="+mn-ea"/>
              </a:rPr>
              <a:t>Cột cờ trường tiểu học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8415" y="0"/>
            <a:ext cx="916178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517</Words>
  <Application>WPS Presentation</Application>
  <PresentationFormat>On-screen Show</PresentationFormat>
  <Paragraphs>37</Paragraphs>
  <Slides>26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26</vt:i4>
      </vt:variant>
    </vt:vector>
  </HeadingPairs>
  <TitlesOfParts>
    <vt:vector size="37" baseType="lpstr">
      <vt:lpstr>Arial</vt:lpstr>
      <vt:lpstr>SimSun</vt:lpstr>
      <vt:lpstr>Wingdings</vt:lpstr>
      <vt:lpstr>.VnAvant</vt:lpstr>
      <vt:lpstr>Microsoft YaHei</vt:lpstr>
      <vt:lpstr>Arial Unicode MS</vt:lpstr>
      <vt:lpstr>Calibri</vt:lpstr>
      <vt:lpstr>UTM Avo</vt:lpstr>
      <vt:lpstr>Times New Roman</vt:lpstr>
      <vt:lpstr>Default Design</vt:lpstr>
      <vt:lpstr>1_Default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- ETH0 -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NP-COMPUTER</dc:creator>
  <cp:lastModifiedBy>Admin</cp:lastModifiedBy>
  <cp:revision>30</cp:revision>
  <dcterms:created xsi:type="dcterms:W3CDTF">2013-04-06T11:39:28Z</dcterms:created>
  <dcterms:modified xsi:type="dcterms:W3CDTF">2026-04-17T03:12:03Z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2A14FC2990B848A3BDFA23096DD5A3B8_13</vt:lpwstr>
  </property>
  <property fmtid="{D5CDD505-2E9C-101B-9397-08002B2CF9AE}" pid="3" name="KSOProductBuildVer">
    <vt:lpwstr>1033-12.1.0.25242</vt:lpwstr>
  </property>
</Properties>
</file>