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3" r:id="rId2"/>
    <p:sldId id="280" r:id="rId3"/>
    <p:sldId id="267" r:id="rId4"/>
    <p:sldId id="281" r:id="rId5"/>
    <p:sldId id="268" r:id="rId6"/>
    <p:sldId id="269" r:id="rId7"/>
    <p:sldId id="272" r:id="rId8"/>
    <p:sldId id="282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34FA2-453E-4BD7-B5D0-62E1E7E066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34FA2-453E-4BD7-B5D0-62E1E7E066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6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25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600" y="495300"/>
            <a:ext cx="50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Ổn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1193800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gia đ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600" y="495300"/>
            <a:ext cx="50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Ổn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1193800"/>
            <a:ext cx="528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a đình - Nguồn lực và trách nhiệm trong một thế giới đa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7150" y="6388100"/>
            <a:ext cx="445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am khảo 45 cách tạo dáng chụp hình gia đình đẹpChụp hìn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7300" y="5651500"/>
            <a:ext cx="40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1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ự bền vững của gia đ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513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8900" y="6261100"/>
            <a:ext cx="414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600" y="495300"/>
            <a:ext cx="50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Ổn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1193800"/>
            <a:ext cx="528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800" y="2095500"/>
            <a:ext cx="1080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</TotalTime>
  <Words>83</Words>
  <Application>Microsoft Office PowerPoint</Application>
  <PresentationFormat>Widescreen</PresentationFormat>
  <Paragraphs>17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106</cp:revision>
  <dcterms:created xsi:type="dcterms:W3CDTF">2025-10-10T12:01:36Z</dcterms:created>
  <dcterms:modified xsi:type="dcterms:W3CDTF">2026-04-22T06:07:48Z</dcterms:modified>
</cp:coreProperties>
</file>