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56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53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16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292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057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783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023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78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409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53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115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87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0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E7B0E-A089-45EB-800E-61EA15F7C7AB}" type="datetimeFigureOut">
              <a:rPr lang="en-US" smtClean="0"/>
              <a:pPr/>
              <a:t>4/16/2026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BC1B-2BAD-4AC7-8945-1B4E737604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66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1294"/>
            <a:ext cx="9144000" cy="68892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43000" y="3048000"/>
            <a:ext cx="64008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0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Lĩnh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3600" b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: PTTCKNXH - TM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mầu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rỗng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hồng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62200" y="4800600"/>
            <a:ext cx="4267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18-24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0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Nguyễn Thị </a:t>
            </a:r>
            <a:r>
              <a:rPr lang="en-US" sz="20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-31955"/>
            <a:ext cx="777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TRƯỜNG MẦM NON YÊN HOÀ</a:t>
            </a:r>
          </a:p>
        </p:txBody>
      </p:sp>
    </p:spTree>
    <p:extLst>
      <p:ext uri="{BB962C8B-B14F-4D97-AF65-F5344CB8AC3E}">
        <p14:creationId xmlns:p14="http://schemas.microsoft.com/office/powerpoint/2010/main" val="2628699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77108" y="1219199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VĐTN “Ra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vườn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76400" y="2743200"/>
            <a:ext cx="37072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Các con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VĐTN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581112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914400"/>
            <a:ext cx="7772400" cy="1470025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tabLst>
                <a:tab pos="3886200" algn="l"/>
              </a:tabLst>
            </a:pPr>
            <a:br>
              <a:rPr lang="en-US" b="1" dirty="0">
                <a:effectLst/>
                <a:latin typeface="Times New Roman"/>
                <a:ea typeface="Times New Roman"/>
                <a:cs typeface="Times New Roman"/>
              </a:rPr>
            </a:b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Tô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màu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hoa</a:t>
            </a:r>
            <a:r>
              <a:rPr lang="en-US" b="1" dirty="0">
                <a:effectLst/>
                <a:latin typeface="Times New Roman"/>
                <a:ea typeface="Times New Roman"/>
                <a:cs typeface="Times New Roman"/>
              </a:rPr>
              <a:t> </a:t>
            </a:r>
            <a:r>
              <a:rPr lang="en-US" b="1" dirty="0" err="1">
                <a:effectLst/>
                <a:latin typeface="Times New Roman"/>
                <a:ea typeface="Times New Roman"/>
                <a:cs typeface="Times New Roman"/>
              </a:rPr>
              <a:t>hồng</a:t>
            </a:r>
            <a:br>
              <a:rPr lang="en-US" sz="1050" dirty="0">
                <a:ea typeface="Times New Roman"/>
                <a:cs typeface="Times New Roman"/>
              </a:rPr>
            </a:br>
            <a:endParaRPr lang="en-US" dirty="0"/>
          </a:p>
        </p:txBody>
      </p:sp>
      <p:pic>
        <p:nvPicPr>
          <p:cNvPr id="3" name="Picture 2" descr="Hơn 1.526.900 Hoa Hồng ảnh, hình chụp &amp; hình ảnh trả phí bản quyền một lần  sẵn có - iStock">
            <a:extLst>
              <a:ext uri="{FF2B5EF4-FFF2-40B4-BE49-F238E27FC236}">
                <a16:creationId xmlns:a16="http://schemas.microsoft.com/office/drawing/2014/main" id="{B03A863E-7D78-32B4-24CA-1B6BF1F17E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2381250"/>
            <a:ext cx="3048000" cy="2800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6456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166+ Tranh tô màu hoa hồng đẹp nhất dễ tải dễ in Update 2026">
            <a:extLst>
              <a:ext uri="{FF2B5EF4-FFF2-40B4-BE49-F238E27FC236}">
                <a16:creationId xmlns:a16="http://schemas.microsoft.com/office/drawing/2014/main" id="{210B157B-0E28-8785-2928-9F4361EC87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95401"/>
            <a:ext cx="4953000" cy="3348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341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bong hong dỏ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0418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canh la bong hong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2611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ut sap mau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018" y="1600200"/>
            <a:ext cx="4525963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9588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50</Words>
  <Application>Microsoft Office PowerPoint</Application>
  <PresentationFormat>On-screen Show (4:3)</PresentationFormat>
  <Paragraphs>10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 Tô màu hoa hồng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Tô màu cây bông hồng</dc:title>
  <dc:creator>DELL</dc:creator>
  <cp:lastModifiedBy>Administrator</cp:lastModifiedBy>
  <cp:revision>13</cp:revision>
  <dcterms:created xsi:type="dcterms:W3CDTF">2017-02-26T14:44:01Z</dcterms:created>
  <dcterms:modified xsi:type="dcterms:W3CDTF">2026-04-16T01:43:43Z</dcterms:modified>
</cp:coreProperties>
</file>