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263" r:id="rId3"/>
    <p:sldId id="256" r:id="rId4"/>
    <p:sldId id="258" r:id="rId5"/>
    <p:sldId id="261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1536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E7B0E-A089-45EB-800E-61EA15F7C7AB}" type="datetimeFigureOut">
              <a:rPr lang="en-US" smtClean="0"/>
              <a:pPr/>
              <a:t>4/17/2026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7ABC1B-2BAD-4AC7-8945-1B4E7376043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10160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E7B0E-A089-45EB-800E-61EA15F7C7AB}" type="datetimeFigureOut">
              <a:rPr lang="en-US" smtClean="0"/>
              <a:pPr/>
              <a:t>4/17/2026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7ABC1B-2BAD-4AC7-8945-1B4E7376043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02929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E7B0E-A089-45EB-800E-61EA15F7C7AB}" type="datetimeFigureOut">
              <a:rPr lang="en-US" smtClean="0"/>
              <a:pPr/>
              <a:t>4/17/2026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7ABC1B-2BAD-4AC7-8945-1B4E7376043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30574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E7B0E-A089-45EB-800E-61EA15F7C7AB}" type="datetimeFigureOut">
              <a:rPr lang="en-US" smtClean="0"/>
              <a:pPr/>
              <a:t>4/17/2026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7ABC1B-2BAD-4AC7-8945-1B4E7376043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37835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E7B0E-A089-45EB-800E-61EA15F7C7AB}" type="datetimeFigureOut">
              <a:rPr lang="en-US" smtClean="0"/>
              <a:pPr/>
              <a:t>4/17/2026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7ABC1B-2BAD-4AC7-8945-1B4E7376043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20231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E7B0E-A089-45EB-800E-61EA15F7C7AB}" type="datetimeFigureOut">
              <a:rPr lang="en-US" smtClean="0"/>
              <a:pPr/>
              <a:t>4/17/2026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7ABC1B-2BAD-4AC7-8945-1B4E7376043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14782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E7B0E-A089-45EB-800E-61EA15F7C7AB}" type="datetimeFigureOut">
              <a:rPr lang="en-US" smtClean="0"/>
              <a:pPr/>
              <a:t>4/17/2026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7ABC1B-2BAD-4AC7-8945-1B4E7376043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14095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E7B0E-A089-45EB-800E-61EA15F7C7AB}" type="datetimeFigureOut">
              <a:rPr lang="en-US" smtClean="0"/>
              <a:pPr/>
              <a:t>4/17/2026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7ABC1B-2BAD-4AC7-8945-1B4E7376043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534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E7B0E-A089-45EB-800E-61EA15F7C7AB}" type="datetimeFigureOut">
              <a:rPr lang="en-US" smtClean="0"/>
              <a:pPr/>
              <a:t>4/17/2026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7ABC1B-2BAD-4AC7-8945-1B4E7376043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31151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E7B0E-A089-45EB-800E-61EA15F7C7AB}" type="datetimeFigureOut">
              <a:rPr lang="en-US" smtClean="0"/>
              <a:pPr/>
              <a:t>4/17/2026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7ABC1B-2BAD-4AC7-8945-1B4E7376043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6877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E7B0E-A089-45EB-800E-61EA15F7C7AB}" type="datetimeFigureOut">
              <a:rPr lang="en-US" smtClean="0"/>
              <a:pPr/>
              <a:t>4/17/2026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7ABC1B-2BAD-4AC7-8945-1B4E7376043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46058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7E7B0E-A089-45EB-800E-61EA15F7C7AB}" type="datetimeFigureOut">
              <a:rPr lang="en-US" smtClean="0"/>
              <a:pPr/>
              <a:t>4/17/2026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7ABC1B-2BAD-4AC7-8945-1B4E7376043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36678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31294"/>
            <a:ext cx="9144000" cy="6889294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143000" y="3048000"/>
            <a:ext cx="6400800" cy="24314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sz="4000" b="1" dirty="0">
              <a:solidFill>
                <a:schemeClr val="accent5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3600" b="1" dirty="0" err="1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Lĩnh</a:t>
            </a:r>
            <a:r>
              <a:rPr lang="en-US" sz="3600" b="1" dirty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vực</a:t>
            </a:r>
            <a:r>
              <a:rPr lang="en-US" sz="3600" b="1" dirty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: PTTCKNXH - TM</a:t>
            </a:r>
            <a:endParaRPr lang="en-US" sz="3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Tô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mầu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tranh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rỗng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hoa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sen</a:t>
            </a:r>
            <a:endParaRPr lang="en-US" sz="3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sz="4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362200" y="4800600"/>
            <a:ext cx="42672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2000" b="1" i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000" b="1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Lứa</a:t>
            </a:r>
            <a:r>
              <a:rPr lang="en-US" sz="2000" b="1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tuổi</a:t>
            </a:r>
            <a:r>
              <a:rPr lang="en-US" sz="2000" b="1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: 18-24 </a:t>
            </a:r>
            <a:r>
              <a:rPr lang="en-US" sz="2000" b="1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tháng</a:t>
            </a:r>
            <a:r>
              <a:rPr lang="en-US" sz="2000" b="1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tuổi</a:t>
            </a:r>
            <a:endParaRPr lang="en-US" sz="2000" b="1" i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000" b="1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Giáo</a:t>
            </a:r>
            <a:r>
              <a:rPr lang="en-US" sz="2000" b="1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viên</a:t>
            </a:r>
            <a:r>
              <a:rPr lang="en-US" sz="2000" b="1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: Nguyễn Thị </a:t>
            </a:r>
            <a:r>
              <a:rPr lang="en-US" sz="2000" b="1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2000" b="1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5" name="Rectangle 4"/>
          <p:cNvSpPr/>
          <p:nvPr/>
        </p:nvSpPr>
        <p:spPr>
          <a:xfrm>
            <a:off x="609600" y="-31955"/>
            <a:ext cx="77724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TRƯỜNG MẦM NON YÊN HOÀ</a:t>
            </a:r>
          </a:p>
        </p:txBody>
      </p:sp>
    </p:spTree>
    <p:extLst>
      <p:ext uri="{BB962C8B-B14F-4D97-AF65-F5344CB8AC3E}">
        <p14:creationId xmlns:p14="http://schemas.microsoft.com/office/powerpoint/2010/main" val="26286999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477108" y="1219199"/>
            <a:ext cx="4876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VĐTN “Ra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vườn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hoa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”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676400" y="2743200"/>
            <a:ext cx="370729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Các con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vừa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VĐTN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36581112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914400"/>
            <a:ext cx="7772400" cy="1470025"/>
          </a:xfrm>
        </p:spPr>
        <p:txBody>
          <a:bodyPr>
            <a:normAutofit fontScale="90000"/>
          </a:bodyPr>
          <a:lstStyle/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tabLst>
                <a:tab pos="3886200" algn="l"/>
              </a:tabLst>
            </a:pPr>
            <a:br>
              <a:rPr lang="en-US" b="1" dirty="0">
                <a:effectLst/>
                <a:latin typeface="Times New Roman"/>
                <a:ea typeface="Times New Roman"/>
                <a:cs typeface="Times New Roman"/>
              </a:rPr>
            </a:br>
            <a:r>
              <a:rPr lang="en-US" b="1" dirty="0" err="1">
                <a:effectLst/>
                <a:latin typeface="Times New Roman"/>
                <a:ea typeface="Times New Roman"/>
                <a:cs typeface="Times New Roman"/>
              </a:rPr>
              <a:t>Tô</a:t>
            </a:r>
            <a:r>
              <a:rPr lang="en-US" b="1" dirty="0">
                <a:effectLst/>
                <a:latin typeface="Times New Roman"/>
                <a:ea typeface="Times New Roman"/>
                <a:cs typeface="Times New Roman"/>
              </a:rPr>
              <a:t> </a:t>
            </a:r>
            <a:r>
              <a:rPr lang="en-US" b="1" dirty="0" err="1">
                <a:effectLst/>
                <a:latin typeface="Times New Roman"/>
                <a:ea typeface="Times New Roman"/>
                <a:cs typeface="Times New Roman"/>
              </a:rPr>
              <a:t>màu</a:t>
            </a:r>
            <a:r>
              <a:rPr lang="en-US" b="1" dirty="0">
                <a:effectLst/>
                <a:latin typeface="Times New Roman"/>
                <a:ea typeface="Times New Roman"/>
                <a:cs typeface="Times New Roman"/>
              </a:rPr>
              <a:t> </a:t>
            </a:r>
            <a:r>
              <a:rPr lang="en-US" b="1" dirty="0" err="1">
                <a:effectLst/>
                <a:latin typeface="Times New Roman"/>
                <a:ea typeface="Times New Roman"/>
                <a:cs typeface="Times New Roman"/>
              </a:rPr>
              <a:t>hoa</a:t>
            </a:r>
            <a:r>
              <a:rPr lang="en-US" b="1" dirty="0">
                <a:effectLst/>
                <a:latin typeface="Times New Roman"/>
                <a:ea typeface="Times New Roman"/>
                <a:cs typeface="Times New Roman"/>
              </a:rPr>
              <a:t> </a:t>
            </a:r>
            <a:r>
              <a:rPr lang="en-US" b="1" dirty="0" err="1">
                <a:effectLst/>
                <a:latin typeface="Times New Roman"/>
                <a:ea typeface="Times New Roman"/>
                <a:cs typeface="Times New Roman"/>
              </a:rPr>
              <a:t>sen</a:t>
            </a:r>
            <a:br>
              <a:rPr lang="en-US" sz="1050" dirty="0">
                <a:ea typeface="Times New Roman"/>
                <a:cs typeface="Times New Roman"/>
              </a:rPr>
            </a:br>
            <a:endParaRPr lang="en-US" dirty="0"/>
          </a:p>
        </p:txBody>
      </p:sp>
      <p:pic>
        <p:nvPicPr>
          <p:cNvPr id="1026" name="Picture 2" descr="Tổng hợp hình ảnh hoa Sen đẹp nhất -">
            <a:extLst>
              <a:ext uri="{FF2B5EF4-FFF2-40B4-BE49-F238E27FC236}">
                <a16:creationId xmlns:a16="http://schemas.microsoft.com/office/drawing/2014/main" id="{5FDB40D2-BD57-7422-2868-AAC86AF4388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0" y="2495550"/>
            <a:ext cx="6172200" cy="3295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164565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Tổng hợp tranh tô màu hoa sen đẹp đơn giản cho bé , bao gồm 9 hình ảnh">
            <a:extLst>
              <a:ext uri="{FF2B5EF4-FFF2-40B4-BE49-F238E27FC236}">
                <a16:creationId xmlns:a16="http://schemas.microsoft.com/office/drawing/2014/main" id="{1CC09EB5-0C37-8D73-84DA-864A4F48818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1447800"/>
            <a:ext cx="7696200" cy="4648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903419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D:\but sap mau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09018" y="1600200"/>
            <a:ext cx="4525963" cy="45259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195881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88</TotalTime>
  <Words>50</Words>
  <Application>Microsoft Office PowerPoint</Application>
  <PresentationFormat>On-screen Show (4:3)</PresentationFormat>
  <Paragraphs>10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Times New Roman</vt:lpstr>
      <vt:lpstr>Office Theme</vt:lpstr>
      <vt:lpstr>PowerPoint Presentation</vt:lpstr>
      <vt:lpstr>PowerPoint Presentation</vt:lpstr>
      <vt:lpstr> Tô màu hoa sen 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Tô màu cây bông hồng</dc:title>
  <dc:creator>DELL</dc:creator>
  <cp:lastModifiedBy>Administrator</cp:lastModifiedBy>
  <cp:revision>14</cp:revision>
  <dcterms:created xsi:type="dcterms:W3CDTF">2017-02-26T14:44:01Z</dcterms:created>
  <dcterms:modified xsi:type="dcterms:W3CDTF">2026-04-17T01:45:41Z</dcterms:modified>
</cp:coreProperties>
</file>