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6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16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9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05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8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2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78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0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5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15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7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0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E7B0E-A089-45EB-800E-61EA15F7C7AB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6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94"/>
            <a:ext cx="9144000" cy="68892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3048000"/>
            <a:ext cx="64008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PTTCKNXH - TM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mầu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rỗng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cam</a:t>
            </a: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800600"/>
            <a:ext cx="426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18-24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Nguyễn Thị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-31955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YÊN HOÀ</a:t>
            </a:r>
          </a:p>
        </p:txBody>
      </p:sp>
    </p:spTree>
    <p:extLst>
      <p:ext uri="{BB962C8B-B14F-4D97-AF65-F5344CB8AC3E}">
        <p14:creationId xmlns:p14="http://schemas.microsoft.com/office/powerpoint/2010/main" val="262869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7108" y="1219199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VĐTN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76400" y="2743200"/>
            <a:ext cx="370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Các con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VĐTN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58111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47002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3886200" algn="l"/>
              </a:tabLst>
            </a:pPr>
            <a:br>
              <a:rPr lang="en-US" b="1" dirty="0">
                <a:effectLst/>
                <a:latin typeface="Times New Roman"/>
                <a:ea typeface="Times New Roman"/>
                <a:cs typeface="Times New Roman"/>
              </a:rPr>
            </a:b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Tô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màu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quả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cam</a:t>
            </a:r>
            <a:br>
              <a:rPr lang="en-US" sz="1050" dirty="0">
                <a:ea typeface="Times New Roman"/>
                <a:cs typeface="Times New Roman"/>
              </a:rPr>
            </a:br>
            <a:endParaRPr lang="en-US" dirty="0"/>
          </a:p>
        </p:txBody>
      </p:sp>
      <p:pic>
        <p:nvPicPr>
          <p:cNvPr id="1026" name="Picture 2" descr="Quả Cam Hình ảnh PNG | Vector Và Các Tập Tin PSD | Tải Về Miễn Phí Trên  Pngtree">
            <a:extLst>
              <a:ext uri="{FF2B5EF4-FFF2-40B4-BE49-F238E27FC236}">
                <a16:creationId xmlns:a16="http://schemas.microsoft.com/office/drawing/2014/main" id="{2417B4DA-7A79-DFAA-5EC5-D9BF4FD62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357438"/>
            <a:ext cx="4419600" cy="3967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45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ranh tô màu quả cam cho bé ba tuổi « in trực tiếp, có tô màu online">
            <a:extLst>
              <a:ext uri="{FF2B5EF4-FFF2-40B4-BE49-F238E27FC236}">
                <a16:creationId xmlns:a16="http://schemas.microsoft.com/office/drawing/2014/main" id="{BF6AD993-6C08-CCB0-2CA7-6BE34D0C2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04800"/>
            <a:ext cx="5715000" cy="5714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34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but sap mau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18" y="1600200"/>
            <a:ext cx="45259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588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48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 Tô màu quả cam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Tô màu cây bông hồng</dc:title>
  <dc:creator>DELL</dc:creator>
  <cp:lastModifiedBy>Administrator</cp:lastModifiedBy>
  <cp:revision>15</cp:revision>
  <dcterms:created xsi:type="dcterms:W3CDTF">2017-02-26T14:44:01Z</dcterms:created>
  <dcterms:modified xsi:type="dcterms:W3CDTF">2026-04-20T01:43:31Z</dcterms:modified>
</cp:coreProperties>
</file>