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56" r:id="rId4"/>
    <p:sldId id="258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016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92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057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783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023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478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0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53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115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87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0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67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294"/>
            <a:ext cx="9144000" cy="688929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43000" y="3048000"/>
            <a:ext cx="64008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PTTCKNXH - TM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mầu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rỗng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táo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4800600"/>
            <a:ext cx="4267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18-24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Nguyễn Thị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-31955"/>
            <a:ext cx="777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 MẦM NON YÊN HOÀ</a:t>
            </a:r>
          </a:p>
        </p:txBody>
      </p:sp>
    </p:spTree>
    <p:extLst>
      <p:ext uri="{BB962C8B-B14F-4D97-AF65-F5344CB8AC3E}">
        <p14:creationId xmlns:p14="http://schemas.microsoft.com/office/powerpoint/2010/main" val="2628699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77108" y="1219199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VĐTN “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76400" y="2743200"/>
            <a:ext cx="370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Các con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VĐTN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58111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772400" cy="1470025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3886200" algn="l"/>
              </a:tabLst>
            </a:pPr>
            <a:br>
              <a:rPr lang="en-US" b="1" dirty="0">
                <a:effectLst/>
                <a:latin typeface="Times New Roman"/>
                <a:ea typeface="Times New Roman"/>
                <a:cs typeface="Times New Roman"/>
              </a:rPr>
            </a:br>
            <a:r>
              <a:rPr lang="en-US" b="1" dirty="0" err="1">
                <a:effectLst/>
                <a:latin typeface="Times New Roman"/>
                <a:ea typeface="Times New Roman"/>
                <a:cs typeface="Times New Roman"/>
              </a:rPr>
              <a:t>Tô</a:t>
            </a:r>
            <a:r>
              <a:rPr lang="en-US" b="1" dirty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dirty="0" err="1">
                <a:effectLst/>
                <a:latin typeface="Times New Roman"/>
                <a:ea typeface="Times New Roman"/>
                <a:cs typeface="Times New Roman"/>
              </a:rPr>
              <a:t>màu</a:t>
            </a:r>
            <a:r>
              <a:rPr lang="en-US" b="1" dirty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dirty="0" err="1">
                <a:effectLst/>
                <a:latin typeface="Times New Roman"/>
                <a:ea typeface="Times New Roman"/>
                <a:cs typeface="Times New Roman"/>
              </a:rPr>
              <a:t>quả</a:t>
            </a:r>
            <a:r>
              <a:rPr lang="en-US" b="1" dirty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dirty="0" err="1">
                <a:effectLst/>
                <a:latin typeface="Times New Roman"/>
                <a:ea typeface="Times New Roman"/>
                <a:cs typeface="Times New Roman"/>
              </a:rPr>
              <a:t>táo</a:t>
            </a:r>
            <a:br>
              <a:rPr lang="en-US" sz="1050" dirty="0">
                <a:ea typeface="Times New Roman"/>
                <a:cs typeface="Times New Roman"/>
              </a:rPr>
            </a:br>
            <a:endParaRPr lang="en-US" dirty="0"/>
          </a:p>
        </p:txBody>
      </p:sp>
      <p:pic>
        <p:nvPicPr>
          <p:cNvPr id="3" name="Picture 2" descr="Quả Táo Rơi Hình ảnh PNG | Vector Và Các Tập Tin PSD | Tải Về Miễn Phí Trên  Pngtree">
            <a:extLst>
              <a:ext uri="{FF2B5EF4-FFF2-40B4-BE49-F238E27FC236}">
                <a16:creationId xmlns:a16="http://schemas.microsoft.com/office/drawing/2014/main" id="{F507B1DB-130A-DB55-3C33-D151F9EE22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357438"/>
            <a:ext cx="6934200" cy="427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6456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ô Màu Quả Táo - Tranh Tô Màu Cho Bé">
            <a:extLst>
              <a:ext uri="{FF2B5EF4-FFF2-40B4-BE49-F238E27FC236}">
                <a16:creationId xmlns:a16="http://schemas.microsoft.com/office/drawing/2014/main" id="{6C8C4EA9-E817-27F9-DC5E-3B5A7B1020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914400"/>
            <a:ext cx="4648200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0341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but sap mau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018" y="1600200"/>
            <a:ext cx="4525963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9588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48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 Tô màu quả táo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Tô màu cây bông hồng</dc:title>
  <dc:creator>DELL</dc:creator>
  <cp:lastModifiedBy>Administrator</cp:lastModifiedBy>
  <cp:revision>16</cp:revision>
  <dcterms:created xsi:type="dcterms:W3CDTF">2017-02-26T14:44:01Z</dcterms:created>
  <dcterms:modified xsi:type="dcterms:W3CDTF">2026-04-20T02:29:39Z</dcterms:modified>
</cp:coreProperties>
</file>