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93" r:id="rId2"/>
    <p:sldId id="289" r:id="rId3"/>
    <p:sldId id="278" r:id="rId4"/>
    <p:sldId id="288" r:id="rId5"/>
    <p:sldId id="290" r:id="rId6"/>
    <p:sldId id="287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9" autoAdjust="0"/>
    <p:restoredTop sz="91981" autoAdjust="0"/>
  </p:normalViewPr>
  <p:slideViewPr>
    <p:cSldViewPr snapToGrid="0" showGuides="1">
      <p:cViewPr varScale="1">
        <p:scale>
          <a:sx n="75" d="100"/>
          <a:sy n="75" d="100"/>
        </p:scale>
        <p:origin x="414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37F98F-33C5-4D79-9006-0907DFF8FED6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034FA2-453E-4BD7-B5D0-62E1E7E06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162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66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653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172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335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26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278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100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014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352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172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992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D41E5-3932-4734-A73A-C9F3794B2330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53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25" y="0"/>
            <a:ext cx="120732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 XÃ YÊN MÔ</a:t>
            </a:r>
          </a:p>
          <a:p>
            <a:pPr algn="ctr"/>
            <a:r>
              <a:rPr 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YÊN HOÀ</a:t>
            </a:r>
          </a:p>
          <a:p>
            <a:pPr algn="ctr"/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304195" y="992955"/>
            <a:ext cx="325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-52448" y="1346070"/>
            <a:ext cx="119822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25" y="2470819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thẩm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endParaRPr lang="en-US" sz="4000" b="1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4 – 5 </a:t>
            </a:r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40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174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904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4300" y="1193800"/>
            <a:ext cx="833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582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BÃO LŨ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44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904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4300" y="1193800"/>
            <a:ext cx="833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Video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89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NẶN CHIẾC BÁ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84075" cy="695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60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2400" y="2095500"/>
            <a:ext cx="8775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238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709</TotalTime>
  <Words>56</Words>
  <Application>Microsoft Office PowerPoint</Application>
  <PresentationFormat>Widescreen</PresentationFormat>
  <Paragraphs>8</Paragraphs>
  <Slides>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93</cp:revision>
  <dcterms:created xsi:type="dcterms:W3CDTF">2025-10-10T12:01:36Z</dcterms:created>
  <dcterms:modified xsi:type="dcterms:W3CDTF">2026-04-22T06:01:26Z</dcterms:modified>
</cp:coreProperties>
</file>