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71" r:id="rId4"/>
    <p:sldId id="270" r:id="rId5"/>
    <p:sldId id="269" r:id="rId6"/>
    <p:sldId id="268" r:id="rId7"/>
    <p:sldId id="267" r:id="rId8"/>
    <p:sldId id="272" r:id="rId9"/>
    <p:sldId id="274" r:id="rId1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7"/>
    <p:restoredTop sz="94588"/>
  </p:normalViewPr>
  <p:slideViewPr>
    <p:cSldViewPr showGuides="1">
      <p:cViewPr varScale="1">
        <p:scale>
          <a:sx n="68" d="100"/>
          <a:sy n="68" d="100"/>
        </p:scale>
        <p:origin x="1446" y="60"/>
      </p:cViewPr>
      <p:guideLst>
        <p:guide orient="horz" pos="2136"/>
        <p:guide pos="2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2" descr="Anh dep 3"/>
          <p:cNvPicPr>
            <a:picLocks noChangeAspect="1"/>
          </p:cNvPicPr>
          <p:nvPr>
            <p:ph type="body"/>
          </p:nvPr>
        </p:nvPicPr>
        <p:blipFill>
          <a:blip r:embed="rId1"/>
          <a:srcRect/>
          <a:stretch>
            <a:fillRect/>
          </a:stretch>
        </p:blipFill>
        <p:spPr>
          <a:xfrm>
            <a:off x="-152400" y="-152400"/>
            <a:ext cx="9144000" cy="6858000"/>
          </a:xfrm>
          <a:ln/>
        </p:spPr>
      </p:pic>
      <p:sp>
        <p:nvSpPr>
          <p:cNvPr id="2051" name="WordArt 5"/>
          <p:cNvSpPr>
            <a:spLocks noTextEdit="1"/>
          </p:cNvSpPr>
          <p:nvPr/>
        </p:nvSpPr>
        <p:spPr>
          <a:xfrm>
            <a:off x="1295400" y="1905000"/>
            <a:ext cx="756285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en-US" sz="4000">
              <a:ln w="1905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FF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2" name="WordArt 6"/>
          <p:cNvSpPr>
            <a:spLocks noTextEdit="1"/>
          </p:cNvSpPr>
          <p:nvPr/>
        </p:nvSpPr>
        <p:spPr>
          <a:xfrm>
            <a:off x="2514600" y="3637915"/>
            <a:ext cx="4022725" cy="9010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70"/>
              </a:avLst>
            </a:prstTxWarp>
            <a:normAutofit/>
          </a:bodyPr>
          <a:p>
            <a:pPr algn="ctr"/>
            <a:r>
              <a:rPr lang="en-US" sz="2800">
                <a:ln w="19050" cap="flat" cmpd="sng">
                  <a:solidFill>
                    <a:srgbClr val="66FF33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Khám phá lớp học của bé</a:t>
            </a:r>
            <a:endParaRPr lang="en-US" sz="2800">
              <a:ln w="19050" cap="flat" cmpd="sng">
                <a:solidFill>
                  <a:srgbClr val="66FF33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3" name="Text Box 7"/>
          <p:cNvSpPr txBox="1"/>
          <p:nvPr/>
        </p:nvSpPr>
        <p:spPr>
          <a:xfrm>
            <a:off x="2057400" y="4634865"/>
            <a:ext cx="46482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Chủ đề: Trường mầm non</a:t>
            </a:r>
            <a:endParaRPr lang="en-US" altLang="en-US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4" name="WordArt 8"/>
          <p:cNvSpPr>
            <a:spLocks noTextEdit="1"/>
          </p:cNvSpPr>
          <p:nvPr/>
        </p:nvSpPr>
        <p:spPr>
          <a:xfrm>
            <a:off x="228600" y="304800"/>
            <a:ext cx="8458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en-US" sz="3600">
              <a:ln w="12700" cap="flat" cmpd="sng">
                <a:solidFill>
                  <a:srgbClr val="3333CC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99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5" name="WordArt 10"/>
          <p:cNvSpPr>
            <a:spLocks noTextEdit="1"/>
          </p:cNvSpPr>
          <p:nvPr/>
        </p:nvSpPr>
        <p:spPr>
          <a:xfrm>
            <a:off x="1895475" y="1372235"/>
            <a:ext cx="5301615" cy="16440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200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UỶ BAN NHÂN NHÂN XÃ YÊN MÔ</a:t>
            </a:r>
            <a:endParaRPr lang="en-US" sz="2000">
              <a:ln w="1905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00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TRƯỜNG MẦM NON YÊN HOÀ</a:t>
            </a:r>
            <a:endParaRPr lang="en-US" sz="2000">
              <a:ln w="1905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682" name="Group 71681"/>
          <p:cNvGrpSpPr/>
          <p:nvPr/>
        </p:nvGrpSpPr>
        <p:grpSpPr>
          <a:xfrm>
            <a:off x="0" y="0"/>
            <a:ext cx="9144000" cy="762000"/>
            <a:chOff x="0" y="0"/>
            <a:chExt cx="5760" cy="480"/>
          </a:xfrm>
        </p:grpSpPr>
        <p:pic>
          <p:nvPicPr>
            <p:cNvPr id="71683" name="Picture 71682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684" name="Picture 71683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6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1685" name="Group 71684"/>
          <p:cNvGrpSpPr/>
          <p:nvPr/>
        </p:nvGrpSpPr>
        <p:grpSpPr>
          <a:xfrm>
            <a:off x="0" y="6165850"/>
            <a:ext cx="9144000" cy="692150"/>
            <a:chOff x="0" y="0"/>
            <a:chExt cx="5760" cy="480"/>
          </a:xfrm>
        </p:grpSpPr>
        <p:pic>
          <p:nvPicPr>
            <p:cNvPr id="71686" name="Picture 71685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687" name="Picture 71686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6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430"/>
            <a:ext cx="9144000" cy="515429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35" y="5865495"/>
            <a:ext cx="9184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solidFill>
                  <a:srgbClr val="00B0F0"/>
                </a:solidFill>
              </a:rPr>
              <a:t>Trường Mầm non Yên Hoà của bé</a:t>
            </a:r>
            <a:endParaRPr lang="en-US" sz="2800" b="1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682" name="Group 71681"/>
          <p:cNvGrpSpPr/>
          <p:nvPr/>
        </p:nvGrpSpPr>
        <p:grpSpPr>
          <a:xfrm>
            <a:off x="0" y="0"/>
            <a:ext cx="9144000" cy="762000"/>
            <a:chOff x="0" y="0"/>
            <a:chExt cx="5760" cy="480"/>
          </a:xfrm>
        </p:grpSpPr>
        <p:pic>
          <p:nvPicPr>
            <p:cNvPr id="71683" name="Picture 71682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684" name="Picture 71683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6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1685" name="Group 71684"/>
          <p:cNvGrpSpPr/>
          <p:nvPr/>
        </p:nvGrpSpPr>
        <p:grpSpPr>
          <a:xfrm>
            <a:off x="0" y="6165850"/>
            <a:ext cx="9144000" cy="792480"/>
            <a:chOff x="0" y="0"/>
            <a:chExt cx="5760" cy="480"/>
          </a:xfrm>
        </p:grpSpPr>
        <p:pic>
          <p:nvPicPr>
            <p:cNvPr id="71686" name="Picture 71685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687" name="Picture 71686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6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" y="685800"/>
            <a:ext cx="9052560" cy="52324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8420" y="5989955"/>
            <a:ext cx="90855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 b="1">
                <a:solidFill>
                  <a:srgbClr val="00B0F0"/>
                </a:solidFill>
              </a:rPr>
              <a:t>Lớp 5TB của bé</a:t>
            </a:r>
            <a:endParaRPr lang="en-US" sz="3600" b="1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682" name="Group 71681"/>
          <p:cNvGrpSpPr/>
          <p:nvPr/>
        </p:nvGrpSpPr>
        <p:grpSpPr>
          <a:xfrm>
            <a:off x="0" y="0"/>
            <a:ext cx="9144000" cy="762000"/>
            <a:chOff x="0" y="0"/>
            <a:chExt cx="5760" cy="480"/>
          </a:xfrm>
        </p:grpSpPr>
        <p:pic>
          <p:nvPicPr>
            <p:cNvPr id="71683" name="Picture 71682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684" name="Picture 71683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6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1685" name="Group 71684"/>
          <p:cNvGrpSpPr/>
          <p:nvPr/>
        </p:nvGrpSpPr>
        <p:grpSpPr>
          <a:xfrm>
            <a:off x="0" y="6165850"/>
            <a:ext cx="9144000" cy="692150"/>
            <a:chOff x="0" y="0"/>
            <a:chExt cx="5760" cy="480"/>
          </a:xfrm>
        </p:grpSpPr>
        <p:pic>
          <p:nvPicPr>
            <p:cNvPr id="71686" name="Picture 71685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687" name="Picture 71686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6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" y="-76200"/>
            <a:ext cx="9088755" cy="56311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81050" y="5510530"/>
            <a:ext cx="81343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>
                <a:solidFill>
                  <a:srgbClr val="00B050"/>
                </a:solidFill>
              </a:rPr>
              <a:t>Cô giáo và các bạn của bé</a:t>
            </a:r>
            <a:endParaRPr lang="en-US" sz="48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682" name="Group 71681"/>
          <p:cNvGrpSpPr/>
          <p:nvPr/>
        </p:nvGrpSpPr>
        <p:grpSpPr>
          <a:xfrm>
            <a:off x="0" y="0"/>
            <a:ext cx="9144000" cy="762000"/>
            <a:chOff x="0" y="0"/>
            <a:chExt cx="5760" cy="480"/>
          </a:xfrm>
        </p:grpSpPr>
        <p:pic>
          <p:nvPicPr>
            <p:cNvPr id="71683" name="Picture 71682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684" name="Picture 71683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6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1685" name="Group 71684"/>
          <p:cNvGrpSpPr/>
          <p:nvPr/>
        </p:nvGrpSpPr>
        <p:grpSpPr>
          <a:xfrm>
            <a:off x="0" y="6165850"/>
            <a:ext cx="9144000" cy="692150"/>
            <a:chOff x="0" y="0"/>
            <a:chExt cx="5760" cy="480"/>
          </a:xfrm>
        </p:grpSpPr>
        <p:pic>
          <p:nvPicPr>
            <p:cNvPr id="71686" name="Picture 71685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687" name="Picture 71686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6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23740" cy="5584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740" y="0"/>
            <a:ext cx="4620260" cy="55721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-44450" y="5762625"/>
            <a:ext cx="918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>
                <a:solidFill>
                  <a:srgbClr val="00B050"/>
                </a:solidFill>
              </a:rPr>
              <a:t>Các góc chơi của bé</a:t>
            </a:r>
            <a:endParaRPr lang="en-US" sz="40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682" name="Group 71681"/>
          <p:cNvGrpSpPr/>
          <p:nvPr/>
        </p:nvGrpSpPr>
        <p:grpSpPr>
          <a:xfrm>
            <a:off x="0" y="0"/>
            <a:ext cx="9144000" cy="762000"/>
            <a:chOff x="0" y="0"/>
            <a:chExt cx="5760" cy="480"/>
          </a:xfrm>
        </p:grpSpPr>
        <p:pic>
          <p:nvPicPr>
            <p:cNvPr id="71683" name="Picture 71682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684" name="Picture 71683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6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1685" name="Group 71684"/>
          <p:cNvGrpSpPr/>
          <p:nvPr/>
        </p:nvGrpSpPr>
        <p:grpSpPr>
          <a:xfrm>
            <a:off x="0" y="6165850"/>
            <a:ext cx="9144000" cy="692150"/>
            <a:chOff x="0" y="0"/>
            <a:chExt cx="5760" cy="480"/>
          </a:xfrm>
        </p:grpSpPr>
        <p:pic>
          <p:nvPicPr>
            <p:cNvPr id="71686" name="Picture 71685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687" name="Picture 71686" descr="1167354yin8tsiepj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60" y="0"/>
              <a:ext cx="3000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0720" cy="5597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835" cy="559816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8580" y="5597525"/>
            <a:ext cx="9151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>
                <a:solidFill>
                  <a:srgbClr val="C00000"/>
                </a:solidFill>
              </a:rPr>
              <a:t>Đồ dùng đồ chơi của bé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8610" name="Picture 68609" descr="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8611" name="Rectangle 68610"/>
          <p:cNvSpPr/>
          <p:nvPr/>
        </p:nvSpPr>
        <p:spPr>
          <a:xfrm>
            <a:off x="3352800" y="2971800"/>
            <a:ext cx="4957763" cy="10668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943780"/>
              </a:avLst>
            </a:prstTxWarp>
            <a:normAutofit/>
          </a:bodyPr>
          <a:p>
            <a:pPr algn="ctr"/>
            <a:r>
              <a:rPr lang="en-US" sz="3600" b="1" i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9900"/>
                </a:solidFill>
                <a:latin typeface=".VnArial" panose="020B7200000000000000" pitchFamily="34" charset="0"/>
                <a:ea typeface=".VnArial" panose="020B7200000000000000" pitchFamily="34" charset="0"/>
              </a:rPr>
              <a:t>Trß ch¬i</a:t>
            </a:r>
            <a:endParaRPr lang="en-US" sz="3600" b="1" i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9900"/>
              </a:solidFill>
              <a:latin typeface=".VnArial" panose="020B7200000000000000" pitchFamily="34" charset="0"/>
              <a:ea typeface=".VnArial" panose="020B7200000000000000" pitchFamily="34" charset="0"/>
            </a:endParaRPr>
          </a:p>
        </p:txBody>
      </p:sp>
      <p:sp>
        <p:nvSpPr>
          <p:cNvPr id="68612" name="Rectangle 68611"/>
          <p:cNvSpPr/>
          <p:nvPr/>
        </p:nvSpPr>
        <p:spPr>
          <a:xfrm>
            <a:off x="2743200" y="3733800"/>
            <a:ext cx="5715000" cy="1905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778"/>
              </a:avLst>
            </a:prstTxWarp>
            <a:normAutofit/>
          </a:bodyPr>
          <a:p>
            <a:pPr algn="ctr"/>
            <a:r>
              <a:rPr lang="en-US" sz="3600" b="1" i="1">
                <a:ln w="28575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bạn thân</a:t>
            </a:r>
            <a:endParaRPr lang="en-US" sz="3600" b="1" i="1">
              <a:ln w="28575" cap="flat" cmpd="sng">
                <a:solidFill>
                  <a:srgbClr val="3333CC"/>
                </a:solidFill>
                <a:prstDash val="solid"/>
                <a:headEnd type="none" w="med" len="med"/>
                <a:tailEnd type="none" w="med" len="med"/>
              </a:ln>
              <a:solidFill>
                <a:srgbClr val="D6009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8613" name="Picture 68612" descr="av-21501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63667" flipH="1">
            <a:off x="685800" y="1828800"/>
            <a:ext cx="2027238" cy="273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8614" name="Rectangle 68613"/>
          <p:cNvSpPr/>
          <p:nvPr/>
        </p:nvSpPr>
        <p:spPr>
          <a:xfrm rot="-1340092">
            <a:off x="2743200" y="1524000"/>
            <a:ext cx="2036763" cy="43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.VnCooper" panose="020B7200000000000000" charset="0"/>
                <a:ea typeface=".VnCooper" panose="020B7200000000000000" charset="0"/>
              </a:rPr>
              <a:t>Cè lªn</a:t>
            </a:r>
            <a:endParaRPr lang="en-US" sz="360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.VnCooper" panose="020B7200000000000000" charset="0"/>
              <a:ea typeface=".VnCooper" panose="020B7200000000000000" charset="0"/>
            </a:endParaRPr>
          </a:p>
        </p:txBody>
      </p:sp>
      <p:pic>
        <p:nvPicPr>
          <p:cNvPr id="68615" name="Picture 68614" descr="ani_comicbir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8" y="5129213"/>
            <a:ext cx="152400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6" name="Picture 68615" descr="ani_comicbir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3" y="547688"/>
            <a:ext cx="152400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7" name="Picture 68616" descr="ani_comicbir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688" y="762000"/>
            <a:ext cx="152400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8" name="Picture 68617" descr="ani_comicbir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13" y="5410200"/>
            <a:ext cx="1524000" cy="809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6" name="Picture 41985" descr="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7" name="Rectangle 41986"/>
          <p:cNvSpPr/>
          <p:nvPr/>
        </p:nvSpPr>
        <p:spPr>
          <a:xfrm>
            <a:off x="1066800" y="2514600"/>
            <a:ext cx="7267575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2000" b="1">
                <a:ln w="9525" cap="flat" cmpd="sng">
                  <a:solidFill>
                    <a:srgbClr val="FF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effectLst>
                  <a:outerShdw dist="107763" dir="13499999" algn="ctr" rotWithShape="0">
                    <a:schemeClr val="tx1">
                      <a:alpha val="50000"/>
                    </a:schemeClr>
                  </a:outerShdw>
                </a:effectLst>
                <a:latin typeface="VNI-Avo" pitchFamily="2" charset="0"/>
                <a:ea typeface="VNI-Avo" pitchFamily="2" charset="0"/>
              </a:rPr>
              <a:t>chuùc caùc chaùu </a:t>
            </a:r>
            <a:endParaRPr lang="en-US" sz="2000" b="1">
              <a:ln w="9525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3300"/>
              </a:solidFill>
              <a:effectLst>
                <a:outerShdw dist="107763" dir="13499999" algn="ctr" rotWithShape="0">
                  <a:schemeClr val="tx1">
                    <a:alpha val="50000"/>
                  </a:schemeClr>
                </a:outerShdw>
              </a:effectLst>
              <a:latin typeface="VNI-Avo" pitchFamily="2" charset="0"/>
              <a:ea typeface="VNI-Avo" pitchFamily="2" charset="0"/>
            </a:endParaRPr>
          </a:p>
          <a:p>
            <a:pPr algn="ctr"/>
            <a:r>
              <a:rPr lang="en-US" sz="2000" b="1">
                <a:ln w="9525" cap="flat" cmpd="sng">
                  <a:solidFill>
                    <a:srgbClr val="FF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effectLst>
                  <a:outerShdw dist="107763" dir="13499999" algn="ctr" rotWithShape="0">
                    <a:schemeClr val="tx1">
                      <a:alpha val="50000"/>
                    </a:schemeClr>
                  </a:outerShdw>
                </a:effectLst>
                <a:latin typeface="VNI-Avo" pitchFamily="2" charset="0"/>
                <a:ea typeface="VNI-Avo" pitchFamily="2" charset="0"/>
              </a:rPr>
              <a:t>chaêm ngoan hoïc gioûi</a:t>
            </a:r>
            <a:endParaRPr lang="en-US" sz="2000" b="1">
              <a:ln w="9525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3300"/>
              </a:solidFill>
              <a:effectLst>
                <a:outerShdw dist="107763" dir="13499999" algn="ctr" rotWithShape="0">
                  <a:schemeClr val="tx1">
                    <a:alpha val="50000"/>
                  </a:schemeClr>
                </a:outerShdw>
              </a:effectLst>
              <a:latin typeface="VNI-Avo" pitchFamily="2" charset="0"/>
              <a:ea typeface="VNI-Avo" pitchFamily="2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0</TotalTime>
  <Words>267</Words>
  <Application>WPS Presentation</Application>
  <PresentationFormat>On-screen Show (4:3)</PresentationFormat>
  <Paragraphs>26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.VnArial</vt:lpstr>
      <vt:lpstr>.VnCooper</vt:lpstr>
      <vt:lpstr>VNI-Avo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Admin</cp:lastModifiedBy>
  <cp:revision>55</cp:revision>
  <dcterms:created xsi:type="dcterms:W3CDTF">2018-09-30T08:23:40Z</dcterms:created>
  <dcterms:modified xsi:type="dcterms:W3CDTF">2026-04-14T04:23:55Z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AE0D7E5C3137473683A174EBCDDFBCF6_13</vt:lpwstr>
  </property>
  <property fmtid="{D5CDD505-2E9C-101B-9397-08002B2CF9AE}" pid="3" name="KSOProductBuildVer">
    <vt:lpwstr>1033-12.1.0.25242</vt:lpwstr>
  </property>
</Properties>
</file>