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6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6" r:id="rId15"/>
    <p:sldId id="298" r:id="rId16"/>
    <p:sldId id="301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FF6600"/>
    <a:srgbClr val="FF00FF"/>
    <a:srgbClr val="00FFFF"/>
    <a:srgbClr val="99FF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28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Header Placeholder 675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67587" name="Date Placeholder 675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67588" name="Slide Image Placeholder 6758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9" name="Text Placeholder 675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67590" name="Footer Placeholder 675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67591" name="Slide Number Placeholder 675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Freeform 105473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5475" name="Title 105474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 anchorCtr="0"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5476" name="Subtitle 105475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105477" name="Date Placeholder 1054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5478" name="Footer Placeholder 1054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pPr eaLnBrk="1" hangingPunct="1"/>
            <a:endParaRPr lang="en-US" dirty="0"/>
          </a:p>
        </p:txBody>
      </p:sp>
      <p:sp>
        <p:nvSpPr>
          <p:cNvPr id="105479" name="Slide Number Placeholder 1054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5480" name="Group 105479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5481" name="Freeform 105480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82" name="Freeform 105481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83" name="Freeform 105482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5484" name="Group 105483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5485" name="Freeform 105484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86" name="Freeform 105485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87" name="Freeform 105486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88" name="Freeform 105487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89" name="Freeform 105488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105490" name="Group 105489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5491" name="Freeform 105490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92" name="Freeform 105491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93" name="Freeform 105492"/>
            <p:cNvSpPr/>
            <p:nvPr userDrawn="1"/>
          </p:nvSpPr>
          <p:spPr>
            <a:xfrm rot="7320404">
              <a:off x="4999" y="2912"/>
              <a:ext cx="416" cy="265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5494" name="Group 105493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5495" name="Freeform 105494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96" name="Freeform 105495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97" name="Freeform 105496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98" name="Freeform 105497"/>
              <p:cNvSpPr/>
              <p:nvPr userDrawn="1"/>
            </p:nvSpPr>
            <p:spPr>
              <a:xfrm rot="7320404">
                <a:off x="5363" y="2873"/>
                <a:ext cx="63" cy="118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99" name="Freeform 105498"/>
              <p:cNvSpPr/>
              <p:nvPr userDrawn="1"/>
            </p:nvSpPr>
            <p:spPr>
              <a:xfrm rot="7320404">
                <a:off x="5136" y="2999"/>
                <a:ext cx="193" cy="10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05500" name="Freeform 105499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5501" name="Freeform 105500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450" name="Freeform 104449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4451" name="Title 104450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4452" name="Text Placeholder 104451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4453" name="Date Placeholder 104452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454" name="Footer Placeholder 104453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/>
            <a:endParaRPr lang="en-US" dirty="0"/>
          </a:p>
        </p:txBody>
      </p:sp>
      <p:sp>
        <p:nvSpPr>
          <p:cNvPr id="104455" name="Slide Number Placeholder 104454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456" name="Freeform 104455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4457" name="Freeform 104456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4458" name="Group 104457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459" name="Freeform 104458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0" name="Freeform 104459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1" name="Freeform 104460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2" name="Freeform 104461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3" name="Freeform 104462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4" name="Freeform 104463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5" name="Freeform 104464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6" name="Freeform 104465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7" name="Freeform 104466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4468" name="Group 104467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469" name="Group 104468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470" name="Freeform 104469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71" name="Freeform 104470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72" name="Freeform 104471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104473" name="Freeform 104472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74" name="Freeform 104473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75" name="Freeform 104474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4476" name="Group 104475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477" name="Freeform 104476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78" name="Freeform 104477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79" name="Freeform 104478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80" name="Freeform 104479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81" name="Freeform 104480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82" name="Freeform 104481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83" name="Freeform 104482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84" name="Freeform 104483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104485" name="Group 104484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486" name="Freeform 104485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87" name="Freeform 104486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4488" name="Group 104487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4489" name="Group 104488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490" name="Freeform 104489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4491" name="Group 104490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492" name="Freeform 104491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3" name="Freeform 104492"/>
                <p:cNvSpPr/>
                <p:nvPr userDrawn="1"/>
              </p:nvSpPr>
              <p:spPr>
                <a:xfrm rot="-3172564">
                  <a:off x="5048" y="331"/>
                  <a:ext cx="269" cy="438"/>
                </a:xfrm>
                <a:custGeom>
                  <a:avLst/>
                  <a:gdLst/>
                  <a:ahLst/>
                  <a:cxnLst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4" name="Freeform 104493"/>
                <p:cNvSpPr/>
                <p:nvPr userDrawn="1"/>
              </p:nvSpPr>
              <p:spPr>
                <a:xfrm rot="-3172564">
                  <a:off x="4858" y="181"/>
                  <a:ext cx="505" cy="898"/>
                </a:xfrm>
                <a:custGeom>
                  <a:avLst/>
                  <a:gdLst/>
                  <a:ahLst/>
                  <a:cxnLst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5" name="Freeform 104494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6" name="Freeform 104495"/>
                <p:cNvSpPr/>
                <p:nvPr userDrawn="1"/>
              </p:nvSpPr>
              <p:spPr>
                <a:xfrm rot="-3172564">
                  <a:off x="5297" y="896"/>
                  <a:ext cx="169" cy="122"/>
                </a:xfrm>
                <a:custGeom>
                  <a:avLst/>
                  <a:gdLst/>
                  <a:ahLst/>
                  <a:cxnLst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7" name="Freeform 104496"/>
                <p:cNvSpPr/>
                <p:nvPr userDrawn="1"/>
              </p:nvSpPr>
              <p:spPr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8" name="Freeform 104497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99" name="Freeform 104498"/>
                <p:cNvSpPr/>
                <p:nvPr userDrawn="1"/>
              </p:nvSpPr>
              <p:spPr>
                <a:xfrm rot="-3172564">
                  <a:off x="4948" y="141"/>
                  <a:ext cx="179" cy="138"/>
                </a:xfrm>
                <a:custGeom>
                  <a:avLst/>
                  <a:gdLst/>
                  <a:ahLst/>
                  <a:cxnLst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104500" name="Straight Connector 104499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pic>
        <p:nvPicPr>
          <p:cNvPr id="44035" name="Picture 44034" descr="untitledJJHHGG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</p:pic>
      <p:pic>
        <p:nvPicPr>
          <p:cNvPr id="44036" name="Picture 44035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3977356" flipH="1">
            <a:off x="0" y="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44036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4282131" flipH="1">
            <a:off x="69850" y="457200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Rectangle 44037"/>
          <p:cNvSpPr>
            <a:spLocks noTextEdit="1"/>
          </p:cNvSpPr>
          <p:nvPr/>
        </p:nvSpPr>
        <p:spPr>
          <a:xfrm>
            <a:off x="1066800" y="1371600"/>
            <a:ext cx="67056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200">
                <a:solidFill>
                  <a:srgbClr val="9900FF">
                    <a:alpha val="100000"/>
                  </a:srgbClr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ngôn ngữ</a:t>
            </a:r>
            <a:endParaRPr lang="en-US" sz="3200">
              <a:solidFill>
                <a:srgbClr val="9900FF">
                  <a:alpha val="100000"/>
                </a:srgb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>
              <a:solidFill>
                <a:srgbClr val="9900FF">
                  <a:alpha val="100000"/>
                </a:srgb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9" name="Rectangle 44038"/>
          <p:cNvSpPr/>
          <p:nvPr/>
        </p:nvSpPr>
        <p:spPr>
          <a:xfrm>
            <a:off x="1447800" y="4267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 : Bản thân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0" name="Rectangle 44039"/>
          <p:cNvSpPr/>
          <p:nvPr/>
        </p:nvSpPr>
        <p:spPr>
          <a:xfrm>
            <a:off x="990600" y="2895600"/>
            <a:ext cx="72390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quen chữ cái </a:t>
            </a:r>
            <a:r>
              <a:rPr 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a - ă - â.</a:t>
            </a:r>
            <a:endParaRPr lang="en-US" sz="28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44041" name="Rectangle 44040"/>
          <p:cNvSpPr/>
          <p:nvPr/>
        </p:nvSpPr>
        <p:spPr>
          <a:xfrm>
            <a:off x="762000" y="54864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000" b="1" i="1">
              <a:ln w="1905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Avo" pitchFamily="2" charset="0"/>
              <a:ea typeface="VNI-Avo" pitchFamily="2" charset="0"/>
            </a:endParaRPr>
          </a:p>
        </p:txBody>
      </p:sp>
      <p:sp>
        <p:nvSpPr>
          <p:cNvPr id="44042" name="Rectangle 44041"/>
          <p:cNvSpPr/>
          <p:nvPr/>
        </p:nvSpPr>
        <p:spPr>
          <a:xfrm>
            <a:off x="990600" y="76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UỶ BAN NHÂN DÂN XÃ YÊN MÔ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YÊN HOÀ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15361"/>
          <p:cNvSpPr txBox="1"/>
          <p:nvPr/>
        </p:nvSpPr>
        <p:spPr>
          <a:xfrm>
            <a:off x="493713" y="752475"/>
            <a:ext cx="2706687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0000" b="1" dirty="0">
                <a:solidFill>
                  <a:srgbClr val="FF6600"/>
                </a:solidFill>
                <a:latin typeface=".VnTimeH" panose="020B7200000000000000" pitchFamily="34" charset="0"/>
              </a:rPr>
              <a:t>Â</a:t>
            </a:r>
            <a:endParaRPr sz="30000" b="1">
              <a:solidFill>
                <a:srgbClr val="FF6600"/>
              </a:solidFill>
              <a:latin typeface=".VnTimeH" panose="020B7200000000000000" pitchFamily="34" charset="0"/>
            </a:endParaRPr>
          </a:p>
        </p:txBody>
      </p:sp>
      <p:sp>
        <p:nvSpPr>
          <p:cNvPr id="15365" name="Rectangle 15364"/>
          <p:cNvSpPr/>
          <p:nvPr/>
        </p:nvSpPr>
        <p:spPr>
          <a:xfrm>
            <a:off x="6400800" y="2286000"/>
            <a:ext cx="1981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.VnAristote" panose="020B7200000000000000" charset="0"/>
                <a:ea typeface=".VnAristote" panose="020B7200000000000000" charset="0"/>
              </a:rPr>
              <a:t>©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15366" name="Rectangle 15365"/>
          <p:cNvSpPr/>
          <p:nvPr/>
        </p:nvSpPr>
        <p:spPr>
          <a:xfrm>
            <a:off x="3733800" y="2286000"/>
            <a:ext cx="1752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Vogue" pitchFamily="34" charset="0"/>
                <a:ea typeface="Vogue" pitchFamily="34" charset="0"/>
              </a:rPr>
              <a:t>â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Vogue" pitchFamily="34" charset="0"/>
              <a:ea typeface="Vogu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696200" cy="4495800"/>
          </a:xfrm>
        </p:spPr>
        <p:txBody>
          <a:bodyPr/>
          <a:p>
            <a:pPr algn="ctr">
              <a:buNone/>
            </a:pPr>
            <a:endParaRPr sz="1800" dirty="0"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So sánh giống và khác nhau giữa </a:t>
            </a:r>
            <a:endParaRPr sz="7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sz="7200" b="1" dirty="0">
                <a:solidFill>
                  <a:schemeClr val="tx2"/>
                </a:solidFill>
                <a:latin typeface="VNI-Vari" pitchFamily="2" charset="0"/>
              </a:rPr>
              <a:t>a</a:t>
            </a:r>
            <a:r>
              <a:rPr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sz="7200" b="1" dirty="0">
                <a:solidFill>
                  <a:schemeClr val="tx2"/>
                </a:solidFill>
                <a:latin typeface="VNI-Vari" pitchFamily="2" charset="0"/>
              </a:rPr>
              <a:t>aê</a:t>
            </a:r>
            <a:r>
              <a:rPr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sz="7200" b="1" dirty="0">
                <a:solidFill>
                  <a:schemeClr val="tx2"/>
                </a:solidFill>
                <a:latin typeface="VNI-Vari" pitchFamily="2" charset="0"/>
              </a:rPr>
              <a:t>aâ</a:t>
            </a:r>
            <a:endParaRPr sz="7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charRg st="34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18433"/>
          <p:cNvSpPr/>
          <p:nvPr/>
        </p:nvSpPr>
        <p:spPr>
          <a:xfrm>
            <a:off x="3352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VNI-Vari" pitchFamily="2" charset="0"/>
                <a:ea typeface="VNI-Vari" pitchFamily="2" charset="0"/>
              </a:rPr>
              <a:t>aê</a:t>
            </a:r>
            <a:endParaRPr lang="en-US" sz="36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VNI-Vari" pitchFamily="2" charset="0"/>
              <a:ea typeface="VNI-Vari" pitchFamily="2" charset="0"/>
            </a:endParaRPr>
          </a:p>
        </p:txBody>
      </p:sp>
      <p:sp>
        <p:nvSpPr>
          <p:cNvPr id="18435" name="Rectangle 18434"/>
          <p:cNvSpPr/>
          <p:nvPr/>
        </p:nvSpPr>
        <p:spPr>
          <a:xfrm>
            <a:off x="381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VNI-Vari" pitchFamily="2" charset="0"/>
                <a:ea typeface="VNI-Vari" pitchFamily="2" charset="0"/>
              </a:rPr>
              <a:t>a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Vari" pitchFamily="2" charset="0"/>
              <a:ea typeface="VNI-Vari" pitchFamily="2" charset="0"/>
            </a:endParaRPr>
          </a:p>
        </p:txBody>
      </p:sp>
      <p:pic>
        <p:nvPicPr>
          <p:cNvPr id="18436" name="Picture 18435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1828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18436"/>
          <p:cNvSpPr/>
          <p:nvPr/>
        </p:nvSpPr>
        <p:spPr>
          <a:xfrm>
            <a:off x="6477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VNI-Vari" pitchFamily="2" charset="0"/>
                <a:ea typeface="VNI-Vari" pitchFamily="2" charset="0"/>
              </a:rPr>
              <a:t>aâ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VNI-Vari" pitchFamily="2" charset="0"/>
              <a:ea typeface="VNI-Vari" pitchFamily="2" charset="0"/>
            </a:endParaRPr>
          </a:p>
        </p:txBody>
      </p:sp>
      <p:pic>
        <p:nvPicPr>
          <p:cNvPr id="18438" name="Picture 18437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14600"/>
            <a:ext cx="1905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8438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908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Rectangle 18439"/>
          <p:cNvSpPr/>
          <p:nvPr/>
        </p:nvSpPr>
        <p:spPr>
          <a:xfrm>
            <a:off x="5257800" y="2667000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  <p:sp>
        <p:nvSpPr>
          <p:cNvPr id="18441" name="Rectangle 18440"/>
          <p:cNvSpPr/>
          <p:nvPr/>
        </p:nvSpPr>
        <p:spPr>
          <a:xfrm>
            <a:off x="8305800" y="2743200"/>
            <a:ext cx="533400" cy="19431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  <p:sp>
        <p:nvSpPr>
          <p:cNvPr id="18442" name="Rectangle 18441"/>
          <p:cNvSpPr/>
          <p:nvPr/>
        </p:nvSpPr>
        <p:spPr>
          <a:xfrm>
            <a:off x="2133600" y="2819400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  <p:pic>
        <p:nvPicPr>
          <p:cNvPr id="18443" name="Picture 1844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8443" descr="dau m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828800"/>
            <a:ext cx="1447800" cy="604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02" name="Picture 51201" descr="SzV025-1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0965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Text Box 51202"/>
          <p:cNvSpPr txBox="1"/>
          <p:nvPr/>
        </p:nvSpPr>
        <p:spPr>
          <a:xfrm>
            <a:off x="3200400" y="2087563"/>
            <a:ext cx="2895600" cy="477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0700" b="1" dirty="0">
                <a:solidFill>
                  <a:srgbClr val="FF0000"/>
                </a:solidFill>
                <a:latin typeface="VNI-Vari" pitchFamily="2" charset="0"/>
              </a:rPr>
              <a:t>a</a:t>
            </a:r>
            <a:endParaRPr sz="30700" b="1">
              <a:solidFill>
                <a:srgbClr val="FF0000"/>
              </a:solidFill>
              <a:latin typeface="VNI-Vari" pitchFamily="2" charset="0"/>
            </a:endParaRPr>
          </a:p>
        </p:txBody>
      </p:sp>
      <p:sp>
        <p:nvSpPr>
          <p:cNvPr id="51204" name="Text Box 51203"/>
          <p:cNvSpPr txBox="1"/>
          <p:nvPr/>
        </p:nvSpPr>
        <p:spPr>
          <a:xfrm>
            <a:off x="2819400" y="2087563"/>
            <a:ext cx="3657600" cy="477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0700" b="1" dirty="0">
                <a:solidFill>
                  <a:srgbClr val="0000FF"/>
                </a:solidFill>
                <a:latin typeface="VNI-Vari" pitchFamily="2" charset="0"/>
              </a:rPr>
              <a:t>aê</a:t>
            </a:r>
            <a:endParaRPr sz="30700" b="1">
              <a:solidFill>
                <a:srgbClr val="0000FF"/>
              </a:solidFill>
              <a:latin typeface="VNI-Vari" pitchFamily="2" charset="0"/>
            </a:endParaRPr>
          </a:p>
        </p:txBody>
      </p:sp>
      <p:sp>
        <p:nvSpPr>
          <p:cNvPr id="51205" name="Text Box 51204"/>
          <p:cNvSpPr txBox="1"/>
          <p:nvPr/>
        </p:nvSpPr>
        <p:spPr>
          <a:xfrm>
            <a:off x="0" y="425450"/>
            <a:ext cx="89154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6600" b="1">
                <a:solidFill>
                  <a:srgbClr val="6600CC"/>
                </a:solidFill>
                <a:latin typeface=".VnTime" panose="020B7200000000000000" pitchFamily="34" charset="0"/>
              </a:rPr>
              <a:t>¤n </a:t>
            </a:r>
            <a:r>
              <a:rPr sz="6600" b="1" dirty="0" err="1">
                <a:solidFill>
                  <a:srgbClr val="6600CC"/>
                </a:solidFill>
                <a:latin typeface=".VnTime" panose="020B7200000000000000" pitchFamily="34" charset="0"/>
              </a:rPr>
              <a:t>ph¸t</a:t>
            </a:r>
            <a:r>
              <a:rPr sz="6600" b="1">
                <a:solidFill>
                  <a:srgbClr val="6600CC"/>
                </a:solidFill>
                <a:latin typeface=".VnTime" panose="020B7200000000000000" pitchFamily="34" charset="0"/>
              </a:rPr>
              <a:t> ©</a:t>
            </a:r>
            <a:r>
              <a:rPr sz="6600" b="1" dirty="0">
                <a:solidFill>
                  <a:srgbClr val="6600CC"/>
                </a:solidFill>
                <a:latin typeface=".VnTime" panose="020B7200000000000000" pitchFamily="34" charset="0"/>
              </a:rPr>
              <a:t>m: </a:t>
            </a:r>
            <a:r>
              <a:rPr sz="6600" b="1" dirty="0">
                <a:solidFill>
                  <a:srgbClr val="6600CC"/>
                </a:solidFill>
                <a:latin typeface="VNI-Vari" pitchFamily="2" charset="0"/>
              </a:rPr>
              <a:t>a</a:t>
            </a:r>
            <a:r>
              <a:rPr sz="6600" b="1" dirty="0">
                <a:solidFill>
                  <a:srgbClr val="6600CC"/>
                </a:solidFill>
                <a:latin typeface=".VnTime" panose="020B7200000000000000" pitchFamily="34" charset="0"/>
              </a:rPr>
              <a:t>-</a:t>
            </a:r>
            <a:r>
              <a:rPr sz="6600" b="1" dirty="0">
                <a:solidFill>
                  <a:srgbClr val="6600CC"/>
                </a:solidFill>
                <a:latin typeface="VNI-Vari" pitchFamily="2" charset="0"/>
              </a:rPr>
              <a:t>aê-aâ</a:t>
            </a:r>
            <a:endParaRPr sz="1400" b="1">
              <a:latin typeface="VNI-Vari" pitchFamily="2" charset="0"/>
            </a:endParaRPr>
          </a:p>
        </p:txBody>
      </p:sp>
      <p:sp>
        <p:nvSpPr>
          <p:cNvPr id="51206" name="Text Box 51205"/>
          <p:cNvSpPr txBox="1"/>
          <p:nvPr/>
        </p:nvSpPr>
        <p:spPr>
          <a:xfrm>
            <a:off x="2971800" y="1676400"/>
            <a:ext cx="3657600" cy="477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0700" b="1" dirty="0">
                <a:solidFill>
                  <a:srgbClr val="FF00FF"/>
                </a:solidFill>
                <a:latin typeface="VNI-Vari" pitchFamily="2" charset="0"/>
              </a:rPr>
              <a:t>aâ</a:t>
            </a:r>
            <a:endParaRPr sz="30700" b="1">
              <a:solidFill>
                <a:srgbClr val="FF00FF"/>
              </a:solidFill>
              <a:latin typeface="VNI-Va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3" grpId="2"/>
      <p:bldP spid="51203" grpId="3"/>
      <p:bldP spid="51204" grpId="0"/>
      <p:bldP spid="51204" grpId="1"/>
      <p:bldP spid="51204" grpId="2"/>
      <p:bldP spid="51204" grpId="3"/>
      <p:bldP spid="51205" grpId="0"/>
      <p:bldP spid="51206" grpId="0"/>
      <p:bldP spid="51206" grpId="1"/>
      <p:bldP spid="51206" grpId="2"/>
      <p:bldP spid="5120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538" name="Group 2"/>
          <p:cNvGrpSpPr/>
          <p:nvPr/>
        </p:nvGrpSpPr>
        <p:grpSpPr>
          <a:xfrm>
            <a:off x="0" y="1219200"/>
            <a:ext cx="2743200" cy="3319463"/>
            <a:chOff x="0" y="480"/>
            <a:chExt cx="1087" cy="1955"/>
          </a:xfrm>
        </p:grpSpPr>
        <p:pic>
          <p:nvPicPr>
            <p:cNvPr id="65539" name="Picture 3" descr="Dauhoi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0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5541" name="Picture 65540" descr="cartoon1%20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86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65541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65542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043488"/>
            <a:ext cx="1619250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Picture 65543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257800"/>
            <a:ext cx="1619250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Picture 65544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76800"/>
            <a:ext cx="16192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65545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334000"/>
            <a:ext cx="16192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7" name="Picture 65546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16192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8" name="Picture 65547" descr="natures1%20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410200"/>
            <a:ext cx="161925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9" name="Rectangle 65548"/>
          <p:cNvSpPr/>
          <p:nvPr/>
        </p:nvSpPr>
        <p:spPr>
          <a:xfrm>
            <a:off x="2971800" y="2209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latin typeface=".VnArial" panose="020B7200000000000000" pitchFamily="34" charset="0"/>
              <a:ea typeface=".VnArial" panose="020B7200000000000000" pitchFamily="34" charset="0"/>
            </a:endParaRPr>
          </a:p>
        </p:txBody>
      </p:sp>
      <p:sp>
        <p:nvSpPr>
          <p:cNvPr id="65550" name="Rectangle 65549"/>
          <p:cNvSpPr/>
          <p:nvPr/>
        </p:nvSpPr>
        <p:spPr>
          <a:xfrm>
            <a:off x="2514600" y="2514600"/>
            <a:ext cx="57150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528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 nhất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68609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Rectangle 68610"/>
          <p:cNvSpPr/>
          <p:nvPr/>
        </p:nvSpPr>
        <p:spPr>
          <a:xfrm>
            <a:off x="3352800" y="2971800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latin typeface=".VnArial" panose="020B7200000000000000" pitchFamily="34" charset="0"/>
                <a:ea typeface=".VnArial" panose="020B7200000000000000" pitchFamily="34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latin typeface=".VnArial" panose="020B7200000000000000" pitchFamily="34" charset="0"/>
              <a:ea typeface=".VnArial" panose="020B7200000000000000" pitchFamily="34" charset="0"/>
            </a:endParaRPr>
          </a:p>
        </p:txBody>
      </p:sp>
      <p:sp>
        <p:nvSpPr>
          <p:cNvPr id="68612" name="Rectangle 68611"/>
          <p:cNvSpPr/>
          <p:nvPr/>
        </p:nvSpPr>
        <p:spPr>
          <a:xfrm>
            <a:off x="2743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nhanh - xếp chữ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8613" name="Picture 68612" descr="av-2150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3667" flipH="1">
            <a:off x="685800" y="1828800"/>
            <a:ext cx="2027238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 68613"/>
          <p:cNvSpPr/>
          <p:nvPr/>
        </p:nvSpPr>
        <p:spPr>
          <a:xfrm rot="-1340092">
            <a:off x="2743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Cooper" panose="020B7200000000000000" charset="0"/>
                <a:ea typeface=".VnCooper" panose="020B7200000000000000" charset="0"/>
              </a:rPr>
              <a:t>Cè lªn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Cooper" panose="020B7200000000000000" charset="0"/>
              <a:ea typeface=".VnCooper" panose="020B7200000000000000" charset="0"/>
            </a:endParaRPr>
          </a:p>
        </p:txBody>
      </p:sp>
      <p:pic>
        <p:nvPicPr>
          <p:cNvPr id="68615" name="Picture 68614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Picture 68615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Picture 68616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Picture 68617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135" name="Picture 5134" descr="KIT11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5123"/>
          <p:cNvSpPr/>
          <p:nvPr/>
        </p:nvSpPr>
        <p:spPr>
          <a:xfrm>
            <a:off x="228600" y="54102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Đ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25" name="Rectangle 5124"/>
          <p:cNvSpPr/>
          <p:nvPr/>
        </p:nvSpPr>
        <p:spPr>
          <a:xfrm>
            <a:off x="12954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«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5126" name="Rectangle 5125"/>
          <p:cNvSpPr/>
          <p:nvPr/>
        </p:nvSpPr>
        <p:spPr>
          <a:xfrm>
            <a:off x="2286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27" name="Rectangle 5126"/>
          <p:cNvSpPr/>
          <p:nvPr/>
        </p:nvSpPr>
        <p:spPr>
          <a:xfrm>
            <a:off x="6172200" y="5105400"/>
            <a:ext cx="609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28" name="Rectangle 5127"/>
          <p:cNvSpPr/>
          <p:nvPr/>
        </p:nvSpPr>
        <p:spPr>
          <a:xfrm>
            <a:off x="7848600" y="55626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y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30" name="Rectangle 5129"/>
          <p:cNvSpPr/>
          <p:nvPr/>
        </p:nvSpPr>
        <p:spPr>
          <a:xfrm>
            <a:off x="2895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b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31" name="Rectangle 5130"/>
          <p:cNvSpPr/>
          <p:nvPr/>
        </p:nvSpPr>
        <p:spPr>
          <a:xfrm>
            <a:off x="5029200" y="54102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n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5133" name="Rectangle 5132"/>
          <p:cNvSpPr/>
          <p:nvPr/>
        </p:nvSpPr>
        <p:spPr>
          <a:xfrm rot="600000">
            <a:off x="4191000" y="5029200"/>
            <a:ext cx="533400" cy="2286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  <p:pic>
        <p:nvPicPr>
          <p:cNvPr id="5134" name="Picture 5133" descr="IMG_0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6934200" cy="470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Rectangle 5128"/>
          <p:cNvSpPr/>
          <p:nvPr/>
        </p:nvSpPr>
        <p:spPr>
          <a:xfrm>
            <a:off x="67818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VNI-Vari" pitchFamily="2" charset="0"/>
                <a:ea typeface="VNI-Vari" pitchFamily="2" charset="0"/>
              </a:rPr>
              <a:t>a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VNI-Vari" pitchFamily="2" charset="0"/>
              <a:ea typeface="VNI-Vari" pitchFamily="2" charset="0"/>
            </a:endParaRPr>
          </a:p>
        </p:txBody>
      </p:sp>
      <p:sp>
        <p:nvSpPr>
          <p:cNvPr id="5132" name="Rectangle 5131"/>
          <p:cNvSpPr/>
          <p:nvPr/>
        </p:nvSpPr>
        <p:spPr>
          <a:xfrm>
            <a:off x="3886200" y="54864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VNI-Vari" pitchFamily="2" charset="0"/>
                <a:ea typeface="VNI-Vari" pitchFamily="2" charset="0"/>
              </a:rPr>
              <a:t>a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VNI-Vari" pitchFamily="2" charset="0"/>
              <a:ea typeface="VNI-Var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9" name="Text Box 6148"/>
          <p:cNvSpPr txBox="1"/>
          <p:nvPr/>
        </p:nvSpPr>
        <p:spPr>
          <a:xfrm>
            <a:off x="2514600" y="0"/>
            <a:ext cx="4038600" cy="629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0700" b="1" dirty="0">
                <a:solidFill>
                  <a:srgbClr val="FFFF00"/>
                </a:solidFill>
                <a:latin typeface="VNI-Vari" pitchFamily="2" charset="0"/>
              </a:rPr>
              <a:t>a</a:t>
            </a:r>
            <a:endParaRPr sz="40700" b="1" dirty="0">
              <a:solidFill>
                <a:srgbClr val="FFFF00"/>
              </a:solidFill>
              <a:latin typeface="VNI-Vari" pitchFamily="2" charset="0"/>
            </a:endParaRPr>
          </a:p>
        </p:txBody>
      </p:sp>
      <p:pic>
        <p:nvPicPr>
          <p:cNvPr id="6147" name="Picture 6146" descr="net chu 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133600"/>
            <a:ext cx="2590800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6147"/>
          <p:cNvSpPr/>
          <p:nvPr/>
        </p:nvSpPr>
        <p:spPr>
          <a:xfrm>
            <a:off x="5562600" y="2286000"/>
            <a:ext cx="609600" cy="29718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1"/>
      <p:bldP spid="6149" grpId="2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170" name="Text Box 7169"/>
          <p:cNvSpPr txBox="1"/>
          <p:nvPr/>
        </p:nvSpPr>
        <p:spPr>
          <a:xfrm>
            <a:off x="341313" y="938213"/>
            <a:ext cx="2935287" cy="4664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0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endParaRPr sz="30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7171"/>
          <p:cNvSpPr/>
          <p:nvPr/>
        </p:nvSpPr>
        <p:spPr>
          <a:xfrm>
            <a:off x="6781800" y="2971800"/>
            <a:ext cx="1905000" cy="177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ristote" panose="020B7200000000000000" charset="0"/>
                <a:ea typeface=".VnAristote" panose="020B7200000000000000" charset="0"/>
              </a:rPr>
              <a:t>a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7173" name="Text Box 7172"/>
          <p:cNvSpPr txBox="1"/>
          <p:nvPr/>
        </p:nvSpPr>
        <p:spPr>
          <a:xfrm>
            <a:off x="3352800" y="1447800"/>
            <a:ext cx="3276600" cy="3932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5200" b="1" dirty="0">
                <a:solidFill>
                  <a:srgbClr val="FFFF00"/>
                </a:solidFill>
                <a:latin typeface="VNI-Vari" pitchFamily="2" charset="0"/>
              </a:rPr>
              <a:t>a</a:t>
            </a:r>
            <a:endParaRPr sz="25200" b="1" dirty="0">
              <a:solidFill>
                <a:srgbClr val="FFFF00"/>
              </a:solidFill>
              <a:latin typeface="VNI-Vari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27" name="Picture 9226" descr="Mat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7056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9219"/>
          <p:cNvSpPr/>
          <p:nvPr/>
        </p:nvSpPr>
        <p:spPr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9221" name="Rectangle 9220"/>
          <p:cNvSpPr/>
          <p:nvPr/>
        </p:nvSpPr>
        <p:spPr>
          <a:xfrm>
            <a:off x="2667000" y="4648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«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9222" name="Rectangle 9221"/>
          <p:cNvSpPr/>
          <p:nvPr/>
        </p:nvSpPr>
        <p:spPr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9223" name="Rectangle 9222"/>
          <p:cNvSpPr/>
          <p:nvPr/>
        </p:nvSpPr>
        <p:spPr>
          <a:xfrm>
            <a:off x="4648200" y="48768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m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9224" name="Rectangle 9223"/>
          <p:cNvSpPr/>
          <p:nvPr/>
        </p:nvSpPr>
        <p:spPr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9225" name="Rectangle 9224"/>
          <p:cNvSpPr/>
          <p:nvPr/>
        </p:nvSpPr>
        <p:spPr>
          <a:xfrm>
            <a:off x="6096000" y="4648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VNI-Vari" pitchFamily="2" charset="0"/>
                <a:ea typeface="VNI-Vari" pitchFamily="2" charset="0"/>
              </a:rPr>
              <a:t>aê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VNI-Vari" pitchFamily="2" charset="0"/>
              <a:ea typeface="VNI-Vari" pitchFamily="2" charset="0"/>
            </a:endParaRPr>
          </a:p>
        </p:txBody>
      </p:sp>
      <p:sp>
        <p:nvSpPr>
          <p:cNvPr id="9226" name="Rectangle 9225"/>
          <p:cNvSpPr/>
          <p:nvPr/>
        </p:nvSpPr>
        <p:spPr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875 -0.07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10241"/>
          <p:cNvSpPr/>
          <p:nvPr/>
        </p:nvSpPr>
        <p:spPr>
          <a:xfrm>
            <a:off x="3048000" y="1371600"/>
            <a:ext cx="3200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VNI-Vari" pitchFamily="2" charset="0"/>
                <a:ea typeface="VNI-Vari" pitchFamily="2" charset="0"/>
              </a:rPr>
              <a:t>aê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VNI-Vari" pitchFamily="2" charset="0"/>
              <a:ea typeface="VNI-Vari" pitchFamily="2" charset="0"/>
            </a:endParaRPr>
          </a:p>
        </p:txBody>
      </p:sp>
      <p:pic>
        <p:nvPicPr>
          <p:cNvPr id="10244" name="Picture 10243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81200"/>
            <a:ext cx="274955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0244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838200"/>
            <a:ext cx="2438400" cy="84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10245"/>
          <p:cNvSpPr/>
          <p:nvPr/>
        </p:nvSpPr>
        <p:spPr>
          <a:xfrm>
            <a:off x="5867400" y="2209800"/>
            <a:ext cx="762000" cy="2743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11265"/>
          <p:cNvSpPr txBox="1"/>
          <p:nvPr/>
        </p:nvSpPr>
        <p:spPr>
          <a:xfrm>
            <a:off x="381000" y="1066800"/>
            <a:ext cx="2935288" cy="4664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0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endParaRPr sz="30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11267"/>
          <p:cNvSpPr/>
          <p:nvPr/>
        </p:nvSpPr>
        <p:spPr>
          <a:xfrm>
            <a:off x="6248400" y="2209800"/>
            <a:ext cx="2057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Aristote" panose="020B7200000000000000" charset="0"/>
                <a:ea typeface=".VnAristote" panose="020B7200000000000000" charset="0"/>
              </a:rPr>
              <a:t>¨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.VnAristote" panose="020B7200000000000000" charset="0"/>
              <a:ea typeface=".VnAristote" panose="020B7200000000000000" charset="0"/>
            </a:endParaRPr>
          </a:p>
        </p:txBody>
      </p:sp>
      <p:sp>
        <p:nvSpPr>
          <p:cNvPr id="11269" name="Rectangle 11268"/>
          <p:cNvSpPr/>
          <p:nvPr/>
        </p:nvSpPr>
        <p:spPr>
          <a:xfrm>
            <a:off x="3657600" y="2209800"/>
            <a:ext cx="1600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VNI-Vari" pitchFamily="2" charset="0"/>
                <a:ea typeface="VNI-Vari" pitchFamily="2" charset="0"/>
              </a:rPr>
              <a:t>aê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VNI-Vari" pitchFamily="2" charset="0"/>
              <a:ea typeface="VNI-Var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23" name="Picture 13322" descr="Ch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324600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Rectangle 13323"/>
          <p:cNvSpPr/>
          <p:nvPr/>
        </p:nvSpPr>
        <p:spPr>
          <a:xfrm>
            <a:off x="1066800" y="53340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13325" name="Rectangle 13324"/>
          <p:cNvSpPr/>
          <p:nvPr/>
        </p:nvSpPr>
        <p:spPr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«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13326" name="Rectangle 13325"/>
          <p:cNvSpPr/>
          <p:nvPr/>
        </p:nvSpPr>
        <p:spPr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3327" name="Rectangle 13326"/>
          <p:cNvSpPr/>
          <p:nvPr/>
        </p:nvSpPr>
        <p:spPr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c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3328" name="Rectangle 13327"/>
          <p:cNvSpPr/>
          <p:nvPr/>
        </p:nvSpPr>
        <p:spPr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n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3329" name="Rectangle 13328"/>
          <p:cNvSpPr/>
          <p:nvPr/>
        </p:nvSpPr>
        <p:spPr>
          <a:xfrm>
            <a:off x="6172200" y="4876800"/>
            <a:ext cx="99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UTM Avo" panose="02040603050506020204" charset="0"/>
                <a:ea typeface="Vogue" pitchFamily="34" charset="0"/>
                <a:cs typeface="UTM Avo" panose="02040603050506020204" charset="0"/>
              </a:rPr>
              <a:t>â</a:t>
            </a:r>
            <a:endParaRPr lang="en-US" sz="32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UTM Avo" panose="02040603050506020204" charset="0"/>
              <a:ea typeface="Vogue" pitchFamily="34" charset="0"/>
              <a:cs typeface="UTM Avo" panose="02040603050506020204" charset="0"/>
            </a:endParaRPr>
          </a:p>
        </p:txBody>
      </p:sp>
      <p:sp>
        <p:nvSpPr>
          <p:cNvPr id="13331" name="Rectangle 13330"/>
          <p:cNvSpPr/>
          <p:nvPr/>
        </p:nvSpPr>
        <p:spPr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h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14337"/>
          <p:cNvSpPr/>
          <p:nvPr/>
        </p:nvSpPr>
        <p:spPr>
          <a:xfrm>
            <a:off x="2971800" y="1447800"/>
            <a:ext cx="2895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Vogue" pitchFamily="34" charset="0"/>
                <a:ea typeface="Vogue" pitchFamily="34" charset="0"/>
              </a:rPr>
              <a:t>â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Vogue" pitchFamily="34" charset="0"/>
              <a:ea typeface="Vogue" pitchFamily="34" charset="0"/>
            </a:endParaRPr>
          </a:p>
        </p:txBody>
      </p:sp>
      <p:pic>
        <p:nvPicPr>
          <p:cNvPr id="14340" name="Picture 14339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271145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14340"/>
          <p:cNvSpPr/>
          <p:nvPr/>
        </p:nvSpPr>
        <p:spPr>
          <a:xfrm>
            <a:off x="5410200" y="2133600"/>
            <a:ext cx="609600" cy="25908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endParaRPr sz="4800" dirty="0">
              <a:latin typeface=".VnAvant" panose="020B7200000000000000" pitchFamily="34" charset="0"/>
            </a:endParaRPr>
          </a:p>
        </p:txBody>
      </p:sp>
      <p:pic>
        <p:nvPicPr>
          <p:cNvPr id="14342" name="Picture 1434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2000"/>
            <a:ext cx="2286000" cy="931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theme/theme1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283</Words>
  <Application>WPS Presentation</Application>
  <PresentationFormat/>
  <Paragraphs>105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1" baseType="lpstr">
      <vt:lpstr>Arial</vt:lpstr>
      <vt:lpstr>SimSun</vt:lpstr>
      <vt:lpstr>Wingdings</vt:lpstr>
      <vt:lpstr>Comic Sans MS</vt:lpstr>
      <vt:lpstr>.VnVogue</vt:lpstr>
      <vt:lpstr>Georgia</vt:lpstr>
      <vt:lpstr>.VnAristote</vt:lpstr>
      <vt:lpstr>VNI-Vari</vt:lpstr>
      <vt:lpstr>.VnTeknical</vt:lpstr>
      <vt:lpstr>.VnAvant</vt:lpstr>
      <vt:lpstr>.VnTime</vt:lpstr>
      <vt:lpstr>Times New Roman</vt:lpstr>
      <vt:lpstr>Vogue</vt:lpstr>
      <vt:lpstr>Segoe Print</vt:lpstr>
      <vt:lpstr>Microsoft YaHei</vt:lpstr>
      <vt:lpstr>Arial Unicode MS</vt:lpstr>
      <vt:lpstr>.VnTimeH</vt:lpstr>
      <vt:lpstr>.VnTifani HeavyH</vt:lpstr>
      <vt:lpstr>.VnBlack</vt:lpstr>
      <vt:lpstr>VNI-Avo</vt:lpstr>
      <vt:lpstr>MingLiU-ExtB</vt:lpstr>
      <vt:lpstr>MingLiU_HKSCS-ExtB</vt:lpstr>
      <vt:lpstr>UTM Avo</vt:lpstr>
      <vt:lpstr>.VnArial</vt:lpstr>
      <vt:lpstr>.VnCooper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HOANG PHUONG</dc:creator>
  <cp:lastModifiedBy>Admin</cp:lastModifiedBy>
  <cp:revision>42</cp:revision>
  <dcterms:created xsi:type="dcterms:W3CDTF">2010-11-10T08:04:00Z</dcterms:created>
  <dcterms:modified xsi:type="dcterms:W3CDTF">2026-04-14T11:00:14Z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3D4AB66C1A964D49A52EDC782C7B51B3_13</vt:lpwstr>
  </property>
  <property fmtid="{D5CDD505-2E9C-101B-9397-08002B2CF9AE}" pid="3" name="KSOProductBuildVer">
    <vt:lpwstr>1033-12.1.0.25242</vt:lpwstr>
  </property>
</Properties>
</file>