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6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9.gif"/><Relationship Id="rId5" Type="http://schemas.openxmlformats.org/officeDocument/2006/relationships/image" Target="../media/image22.gif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17" Type="http://schemas.openxmlformats.org/officeDocument/2006/relationships/image" Target="../media/image18.png"/><Relationship Id="rId2" Type="http://schemas.openxmlformats.org/officeDocument/2006/relationships/image" Target="../media/image6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9.gif"/><Relationship Id="rId5" Type="http://schemas.openxmlformats.org/officeDocument/2006/relationships/image" Target="../media/image22.gif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20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Xuân Trường</cp:lastModifiedBy>
  <cp:revision>26</cp:revision>
  <dcterms:created xsi:type="dcterms:W3CDTF">2018-11-15T15:24:08Z</dcterms:created>
  <dcterms:modified xsi:type="dcterms:W3CDTF">2026-04-14T02:06:11Z</dcterms:modified>
</cp:coreProperties>
</file>