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78" r:id="rId3"/>
    <p:sldId id="280" r:id="rId4"/>
    <p:sldId id="282" r:id="rId5"/>
    <p:sldId id="267" r:id="rId6"/>
    <p:sldId id="283" r:id="rId7"/>
    <p:sldId id="269" r:id="rId8"/>
    <p:sldId id="286" r:id="rId9"/>
    <p:sldId id="285" r:id="rId10"/>
    <p:sldId id="284" r:id="rId11"/>
    <p:sldId id="271" r:id="rId12"/>
    <p:sldId id="270" r:id="rId13"/>
    <p:sldId id="274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1981" autoAdjust="0"/>
  </p:normalViewPr>
  <p:slideViewPr>
    <p:cSldViewPr snapToGrid="0" showGuides="1">
      <p:cViewPr varScale="1">
        <p:scale>
          <a:sx n="75" d="100"/>
          <a:sy n="75" d="100"/>
        </p:scale>
        <p:origin x="414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7F98F-33C5-4D79-9006-0907DFF8FED6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4FA2-453E-4BD7-B5D0-62E1E7E06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6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6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5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3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1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5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2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D41E5-3932-4734-A73A-C9F3794B2330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E0236-FC41-47CA-9CD1-A7783F087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5" y="0"/>
            <a:ext cx="12073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 XÃ YÊN MÔ</a:t>
            </a:r>
          </a:p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HOÀ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04195" y="992955"/>
            <a:ext cx="325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-52448" y="1346070"/>
            <a:ext cx="1198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5" y="2470819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4 – 5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4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7b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69674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88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4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2400" y="2095500"/>
            <a:ext cx="877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8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00" y="1257300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Qua video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6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ồng dao đi cầu đi quá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" y="0"/>
            <a:ext cx="12166600" cy="695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04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9500" y="1257300"/>
            <a:ext cx="833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_2025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8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Picture 3" descr="IMG_2025bPG~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00" y="-1587"/>
            <a:ext cx="12179300" cy="693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68311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G_2026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311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G_2026bJPG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855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027a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487772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59</Words>
  <Application>Microsoft Office PowerPoint</Application>
  <PresentationFormat>Widescreen</PresentationFormat>
  <Paragraphs>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104</cp:revision>
  <dcterms:created xsi:type="dcterms:W3CDTF">2025-10-10T12:01:36Z</dcterms:created>
  <dcterms:modified xsi:type="dcterms:W3CDTF">2026-04-22T05:55:15Z</dcterms:modified>
</cp:coreProperties>
</file>