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57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8" d="100"/>
          <a:sy n="88" d="100"/>
        </p:scale>
        <p:origin x="494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4A56CE-240D-4544-8927-5BCF83711BDD}" type="datetimeFigureOut">
              <a:rPr lang="en-US" smtClean="0"/>
              <a:t>17/04/26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E72D66-59A1-4916-AFA8-CA77891ABB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81742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4A56CE-240D-4544-8927-5BCF83711BDD}" type="datetimeFigureOut">
              <a:rPr lang="en-US" smtClean="0"/>
              <a:t>17/04/26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E72D66-59A1-4916-AFA8-CA77891ABB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57404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4A56CE-240D-4544-8927-5BCF83711BDD}" type="datetimeFigureOut">
              <a:rPr lang="en-US" smtClean="0"/>
              <a:t>17/04/26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E72D66-59A1-4916-AFA8-CA77891ABB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17649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4A56CE-240D-4544-8927-5BCF83711BDD}" type="datetimeFigureOut">
              <a:rPr lang="en-US" smtClean="0"/>
              <a:t>17/04/26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E72D66-59A1-4916-AFA8-CA77891ABB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37977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4A56CE-240D-4544-8927-5BCF83711BDD}" type="datetimeFigureOut">
              <a:rPr lang="en-US" smtClean="0"/>
              <a:t>17/04/26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E72D66-59A1-4916-AFA8-CA77891ABB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5770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4A56CE-240D-4544-8927-5BCF83711BDD}" type="datetimeFigureOut">
              <a:rPr lang="en-US" smtClean="0"/>
              <a:t>17/04/26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E72D66-59A1-4916-AFA8-CA77891ABB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94307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4A56CE-240D-4544-8927-5BCF83711BDD}" type="datetimeFigureOut">
              <a:rPr lang="en-US" smtClean="0"/>
              <a:t>17/04/26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E72D66-59A1-4916-AFA8-CA77891ABB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28066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4A56CE-240D-4544-8927-5BCF83711BDD}" type="datetimeFigureOut">
              <a:rPr lang="en-US" smtClean="0"/>
              <a:t>17/04/26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E72D66-59A1-4916-AFA8-CA77891ABB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92849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4A56CE-240D-4544-8927-5BCF83711BDD}" type="datetimeFigureOut">
              <a:rPr lang="en-US" smtClean="0"/>
              <a:t>17/04/26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E72D66-59A1-4916-AFA8-CA77891ABB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52998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4A56CE-240D-4544-8927-5BCF83711BDD}" type="datetimeFigureOut">
              <a:rPr lang="en-US" smtClean="0"/>
              <a:t>17/04/26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E72D66-59A1-4916-AFA8-CA77891ABB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42027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4A56CE-240D-4544-8927-5BCF83711BDD}" type="datetimeFigureOut">
              <a:rPr lang="en-US" smtClean="0"/>
              <a:t>17/04/26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E72D66-59A1-4916-AFA8-CA77891ABB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42670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4A56CE-240D-4544-8927-5BCF83711BDD}" type="datetimeFigureOut">
              <a:rPr lang="en-US" smtClean="0"/>
              <a:t>17/04/26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E72D66-59A1-4916-AFA8-CA77891ABB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99364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171" y="69669"/>
            <a:ext cx="11730445" cy="67883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472310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fallOve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" descr="Diễn viên Lee Soon Jae - người được khán giả gọi là 'ông nội quốc dân'  -hiện sức khỏe yếu ở tuổi 89. Hôm nay (29/10), hình ảnh ông nằm trên giường"/>
          <p:cNvSpPr>
            <a:spLocks noChangeAspect="1" noChangeArrowheads="1"/>
          </p:cNvSpPr>
          <p:nvPr/>
        </p:nvSpPr>
        <p:spPr bwMode="auto">
          <a:xfrm flipV="1">
            <a:off x="155575" y="160338"/>
            <a:ext cx="304800" cy="4928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0375" y="160337"/>
            <a:ext cx="10686596" cy="6501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898011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airplan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6686" y="235131"/>
            <a:ext cx="10981508" cy="62875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232532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3250">
        <p15:prstTrans prst="origami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6719" y="374469"/>
            <a:ext cx="10903131" cy="60611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22380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8274" y="609600"/>
            <a:ext cx="9849395" cy="5704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13679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14:flip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21.10 Gia đình củabes</Template>
  <TotalTime>1</TotalTime>
  <Words>0</Words>
  <Application>Microsoft Office PowerPoint</Application>
  <PresentationFormat>Widescreen</PresentationFormat>
  <Paragraphs>0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TDG</dc:creator>
  <cp:lastModifiedBy>TDG</cp:lastModifiedBy>
  <cp:revision>2</cp:revision>
  <dcterms:created xsi:type="dcterms:W3CDTF">2026-04-16T02:08:52Z</dcterms:created>
  <dcterms:modified xsi:type="dcterms:W3CDTF">2026-04-17T15:08:46Z</dcterms:modified>
</cp:coreProperties>
</file>