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57" r:id="rId4"/>
    <p:sldId id="260" r:id="rId5"/>
    <p:sldId id="261" r:id="rId6"/>
    <p:sldId id="262" r:id="rId7"/>
    <p:sldId id="259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34B32-90DD-4C15-A3E6-4BC10B4B6E07}" type="datetimeFigureOut">
              <a:rPr lang="en-US" smtClean="0"/>
              <a:t>23/04/26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4F11A-DE16-483B-BDD0-7B6BBD6D53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57262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34B32-90DD-4C15-A3E6-4BC10B4B6E07}" type="datetimeFigureOut">
              <a:rPr lang="en-US" smtClean="0"/>
              <a:t>23/04/26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4F11A-DE16-483B-BDD0-7B6BBD6D53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5283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34B32-90DD-4C15-A3E6-4BC10B4B6E07}" type="datetimeFigureOut">
              <a:rPr lang="en-US" smtClean="0"/>
              <a:t>23/04/26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4F11A-DE16-483B-BDD0-7B6BBD6D53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4337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34B32-90DD-4C15-A3E6-4BC10B4B6E07}" type="datetimeFigureOut">
              <a:rPr lang="en-US" smtClean="0"/>
              <a:t>23/04/26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4F11A-DE16-483B-BDD0-7B6BBD6D53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793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34B32-90DD-4C15-A3E6-4BC10B4B6E07}" type="datetimeFigureOut">
              <a:rPr lang="en-US" smtClean="0"/>
              <a:t>23/04/26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4F11A-DE16-483B-BDD0-7B6BBD6D53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915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34B32-90DD-4C15-A3E6-4BC10B4B6E07}" type="datetimeFigureOut">
              <a:rPr lang="en-US" smtClean="0"/>
              <a:t>23/04/26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4F11A-DE16-483B-BDD0-7B6BBD6D53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6371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34B32-90DD-4C15-A3E6-4BC10B4B6E07}" type="datetimeFigureOut">
              <a:rPr lang="en-US" smtClean="0"/>
              <a:t>23/04/26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4F11A-DE16-483B-BDD0-7B6BBD6D53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2587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34B32-90DD-4C15-A3E6-4BC10B4B6E07}" type="datetimeFigureOut">
              <a:rPr lang="en-US" smtClean="0"/>
              <a:t>23/04/26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4F11A-DE16-483B-BDD0-7B6BBD6D53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7904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34B32-90DD-4C15-A3E6-4BC10B4B6E07}" type="datetimeFigureOut">
              <a:rPr lang="en-US" smtClean="0"/>
              <a:t>23/04/26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4F11A-DE16-483B-BDD0-7B6BBD6D53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96420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34B32-90DD-4C15-A3E6-4BC10B4B6E07}" type="datetimeFigureOut">
              <a:rPr lang="en-US" smtClean="0"/>
              <a:t>23/04/26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4F11A-DE16-483B-BDD0-7B6BBD6D53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7641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34B32-90DD-4C15-A3E6-4BC10B4B6E07}" type="datetimeFigureOut">
              <a:rPr lang="en-US" smtClean="0"/>
              <a:t>23/04/26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4F11A-DE16-483B-BDD0-7B6BBD6D53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57251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634B32-90DD-4C15-A3E6-4BC10B4B6E07}" type="datetimeFigureOut">
              <a:rPr lang="en-US" smtClean="0"/>
              <a:t>23/04/26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A4F11A-DE16-483B-BDD0-7B6BBD6D53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3486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595" y="313509"/>
            <a:ext cx="11312434" cy="636596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 rot="515292">
            <a:off x="4049486" y="2803993"/>
            <a:ext cx="6348549" cy="1384995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r>
              <a:rPr lang="en-US" sz="2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LĨNH VỰC PHÁT TRIỂN NHẬN THỨC</a:t>
            </a:r>
          </a:p>
          <a:p>
            <a:r>
              <a:rPr lang="en-US" sz="2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ĐỀ TÀI: NHẬN BIẾT CÔ GIÁO CỦA CON</a:t>
            </a:r>
          </a:p>
          <a:p>
            <a:r>
              <a:rPr lang="en-US" sz="2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ĐỘ TUỔI: 24-36 THÁNG</a:t>
            </a:r>
            <a:endParaRPr lang="en-US" sz="28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16899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257842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313055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257" y="0"/>
            <a:ext cx="117739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8948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429" y="209006"/>
            <a:ext cx="11451771" cy="6470468"/>
          </a:xfrm>
        </p:spPr>
      </p:pic>
    </p:spTree>
    <p:extLst>
      <p:ext uri="{BB962C8B-B14F-4D97-AF65-F5344CB8AC3E}">
        <p14:creationId xmlns:p14="http://schemas.microsoft.com/office/powerpoint/2010/main" val="3159186952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886" y="226424"/>
            <a:ext cx="11390811" cy="6280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17884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675" y="200297"/>
            <a:ext cx="11730446" cy="6331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86723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20</Words>
  <Application>Microsoft Office PowerPoint</Application>
  <PresentationFormat>Widescreen</PresentationFormat>
  <Paragraphs>3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TDG</dc:creator>
  <cp:lastModifiedBy>TDG</cp:lastModifiedBy>
  <cp:revision>2</cp:revision>
  <dcterms:created xsi:type="dcterms:W3CDTF">2026-04-23T02:35:36Z</dcterms:created>
  <dcterms:modified xsi:type="dcterms:W3CDTF">2026-04-23T02:41:43Z</dcterms:modified>
</cp:coreProperties>
</file>