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4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7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5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9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6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9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03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2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8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50B68-EA32-44BB-9C53-3A222E0A2C45}" type="datetimeFigureOut">
              <a:rPr lang="en-US" smtClean="0"/>
              <a:t>21/04/26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DEC8C-09D7-4089-9731-6C8E66AC6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34" y="348344"/>
            <a:ext cx="11390811" cy="62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98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77" y="391886"/>
            <a:ext cx="10981509" cy="61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22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37" y="348343"/>
            <a:ext cx="11364686" cy="628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9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156754"/>
            <a:ext cx="11303726" cy="64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1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49" y="287383"/>
            <a:ext cx="10842171" cy="61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4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03" y="226423"/>
            <a:ext cx="11312434" cy="619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2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730" y="470264"/>
            <a:ext cx="10528663" cy="623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21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184" y="513806"/>
            <a:ext cx="11112136" cy="61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34" y="235131"/>
            <a:ext cx="11146971" cy="633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5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" y="304800"/>
            <a:ext cx="11207932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7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478972"/>
            <a:ext cx="10903131" cy="61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00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2</cp:revision>
  <dcterms:created xsi:type="dcterms:W3CDTF">2026-04-21T02:46:26Z</dcterms:created>
  <dcterms:modified xsi:type="dcterms:W3CDTF">2026-04-21T02:50:28Z</dcterms:modified>
</cp:coreProperties>
</file>