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A7ADE-4726-47F4-8673-D93C187D4435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B445-58A3-444C-9FF7-3F89DE140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84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A7ADE-4726-47F4-8673-D93C187D4435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B445-58A3-444C-9FF7-3F89DE140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06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A7ADE-4726-47F4-8673-D93C187D4435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B445-58A3-444C-9FF7-3F89DE140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41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A7ADE-4726-47F4-8673-D93C187D4435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B445-58A3-444C-9FF7-3F89DE140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67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A7ADE-4726-47F4-8673-D93C187D4435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B445-58A3-444C-9FF7-3F89DE140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33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A7ADE-4726-47F4-8673-D93C187D4435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B445-58A3-444C-9FF7-3F89DE140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03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A7ADE-4726-47F4-8673-D93C187D4435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B445-58A3-444C-9FF7-3F89DE140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224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A7ADE-4726-47F4-8673-D93C187D4435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B445-58A3-444C-9FF7-3F89DE140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7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A7ADE-4726-47F4-8673-D93C187D4435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B445-58A3-444C-9FF7-3F89DE140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32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A7ADE-4726-47F4-8673-D93C187D4435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B445-58A3-444C-9FF7-3F89DE140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86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A7ADE-4726-47F4-8673-D93C187D4435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DB445-58A3-444C-9FF7-3F89DE140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41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A7ADE-4726-47F4-8673-D93C187D4435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DB445-58A3-444C-9FF7-3F89DE140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99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03" y="191588"/>
            <a:ext cx="11286307" cy="649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460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74100819873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4" y="98425"/>
            <a:ext cx="12093575" cy="667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8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27" y="121920"/>
            <a:ext cx="11242764" cy="661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078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91" y="121920"/>
            <a:ext cx="11329852" cy="659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9676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9" y="235132"/>
            <a:ext cx="11591108" cy="644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2161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Widescreen</PresentationFormat>
  <Paragraphs>0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TDG</dc:creator>
  <cp:lastModifiedBy>TDG</cp:lastModifiedBy>
  <cp:revision>5</cp:revision>
  <dcterms:created xsi:type="dcterms:W3CDTF">2026-04-19T05:26:06Z</dcterms:created>
  <dcterms:modified xsi:type="dcterms:W3CDTF">2026-04-19T05:46:52Z</dcterms:modified>
</cp:coreProperties>
</file>