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  <p:sldId id="258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8" d="100"/>
          <a:sy n="88" d="100"/>
        </p:scale>
        <p:origin x="494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C53A0-42D8-4F72-97E5-5766AD9AFE36}" type="datetimeFigureOut">
              <a:rPr lang="en-US" smtClean="0"/>
              <a:t>24/04/26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2CB8B-B1FB-4FE1-98F1-9D91919276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72668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C53A0-42D8-4F72-97E5-5766AD9AFE36}" type="datetimeFigureOut">
              <a:rPr lang="en-US" smtClean="0"/>
              <a:t>24/04/26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2CB8B-B1FB-4FE1-98F1-9D91919276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92484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C53A0-42D8-4F72-97E5-5766AD9AFE36}" type="datetimeFigureOut">
              <a:rPr lang="en-US" smtClean="0"/>
              <a:t>24/04/26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2CB8B-B1FB-4FE1-98F1-9D91919276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22772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C53A0-42D8-4F72-97E5-5766AD9AFE36}" type="datetimeFigureOut">
              <a:rPr lang="en-US" smtClean="0"/>
              <a:t>24/04/26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2CB8B-B1FB-4FE1-98F1-9D91919276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95348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C53A0-42D8-4F72-97E5-5766AD9AFE36}" type="datetimeFigureOut">
              <a:rPr lang="en-US" smtClean="0"/>
              <a:t>24/04/26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2CB8B-B1FB-4FE1-98F1-9D91919276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44583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C53A0-42D8-4F72-97E5-5766AD9AFE36}" type="datetimeFigureOut">
              <a:rPr lang="en-US" smtClean="0"/>
              <a:t>24/04/26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2CB8B-B1FB-4FE1-98F1-9D91919276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65710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C53A0-42D8-4F72-97E5-5766AD9AFE36}" type="datetimeFigureOut">
              <a:rPr lang="en-US" smtClean="0"/>
              <a:t>24/04/26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2CB8B-B1FB-4FE1-98F1-9D91919276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473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C53A0-42D8-4F72-97E5-5766AD9AFE36}" type="datetimeFigureOut">
              <a:rPr lang="en-US" smtClean="0"/>
              <a:t>24/04/26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2CB8B-B1FB-4FE1-98F1-9D91919276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82128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C53A0-42D8-4F72-97E5-5766AD9AFE36}" type="datetimeFigureOut">
              <a:rPr lang="en-US" smtClean="0"/>
              <a:t>24/04/26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2CB8B-B1FB-4FE1-98F1-9D91919276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30506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C53A0-42D8-4F72-97E5-5766AD9AFE36}" type="datetimeFigureOut">
              <a:rPr lang="en-US" smtClean="0"/>
              <a:t>24/04/26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2CB8B-B1FB-4FE1-98F1-9D91919276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96835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C53A0-42D8-4F72-97E5-5766AD9AFE36}" type="datetimeFigureOut">
              <a:rPr lang="en-US" smtClean="0"/>
              <a:t>24/04/26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2CB8B-B1FB-4FE1-98F1-9D91919276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91994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2C53A0-42D8-4F72-97E5-5766AD9AFE36}" type="datetimeFigureOut">
              <a:rPr lang="en-US" smtClean="0"/>
              <a:t>24/04/26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C2CB8B-B1FB-4FE1-98F1-9D91919276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25209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gi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74" name="Group 2"/>
          <p:cNvGrpSpPr>
            <a:grpSpLocks/>
          </p:cNvGrpSpPr>
          <p:nvPr/>
        </p:nvGrpSpPr>
        <p:grpSpPr bwMode="auto">
          <a:xfrm>
            <a:off x="1219200" y="-76200"/>
            <a:ext cx="9448800" cy="6934200"/>
            <a:chOff x="0" y="-24"/>
            <a:chExt cx="5760" cy="4368"/>
          </a:xfrm>
        </p:grpSpPr>
        <p:grpSp>
          <p:nvGrpSpPr>
            <p:cNvPr id="3078" name="Group 3"/>
            <p:cNvGrpSpPr>
              <a:grpSpLocks/>
            </p:cNvGrpSpPr>
            <p:nvPr/>
          </p:nvGrpSpPr>
          <p:grpSpPr bwMode="auto">
            <a:xfrm>
              <a:off x="0" y="-24"/>
              <a:ext cx="5760" cy="4368"/>
              <a:chOff x="0" y="-24"/>
              <a:chExt cx="5760" cy="4368"/>
            </a:xfrm>
          </p:grpSpPr>
          <p:pic>
            <p:nvPicPr>
              <p:cNvPr id="3088" name="Picture 4" descr="ttrtrtr1151380670"/>
              <p:cNvPicPr>
                <a:picLocks noChangeAspect="1" noChangeArrowheads="1" noCrop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0" y="-24"/>
                <a:ext cx="5760" cy="14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3089" name="Picture 5" descr="ttrtrtr1151380670"/>
              <p:cNvPicPr>
                <a:picLocks noChangeAspect="1" noChangeArrowheads="1" noCrop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5400000">
                <a:off x="3504" y="2064"/>
                <a:ext cx="4320" cy="19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3090" name="Picture 6" descr="ttrtrtr1151380670"/>
              <p:cNvPicPr>
                <a:picLocks noChangeAspect="1" noChangeArrowheads="1" noCrop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-5400000">
                <a:off x="-2088" y="2088"/>
                <a:ext cx="4320" cy="14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3091" name="Picture 7" descr="ttrtrtr1151380670"/>
              <p:cNvPicPr>
                <a:picLocks noChangeAspect="1" noChangeArrowheads="1" noCrop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0" y="4200"/>
                <a:ext cx="5760" cy="14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grpSp>
          <p:nvGrpSpPr>
            <p:cNvPr id="3079" name="Group 8"/>
            <p:cNvGrpSpPr>
              <a:grpSpLocks/>
            </p:cNvGrpSpPr>
            <p:nvPr/>
          </p:nvGrpSpPr>
          <p:grpSpPr bwMode="auto">
            <a:xfrm>
              <a:off x="0" y="0"/>
              <a:ext cx="5760" cy="4320"/>
              <a:chOff x="0" y="0"/>
              <a:chExt cx="5760" cy="4320"/>
            </a:xfrm>
          </p:grpSpPr>
          <p:pic>
            <p:nvPicPr>
              <p:cNvPr id="3080" name="Picture 9" descr="flower[1][1][1][1]"/>
              <p:cNvPicPr>
                <a:picLocks noChangeAspect="1" noChangeArrowheads="1" noCrop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0" y="0"/>
                <a:ext cx="5760" cy="37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3081" name="Picture 10" descr="flower[1][1][1][1]"/>
              <p:cNvPicPr>
                <a:picLocks noChangeAspect="1" noChangeArrowheads="1" noCrop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0" y="3942"/>
                <a:ext cx="5760" cy="37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3082" name="Picture 11" descr="flower[1][1][1][1]"/>
              <p:cNvPicPr>
                <a:picLocks noChangeAspect="1" noChangeArrowheads="1" noCrop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-5400000">
                <a:off x="-1971" y="1971"/>
                <a:ext cx="4320" cy="37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3083" name="Picture 12" descr="flower[1][1][1][1]"/>
              <p:cNvPicPr>
                <a:picLocks noChangeAspect="1" noChangeArrowheads="1" noCrop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-5400000">
                <a:off x="3411" y="1971"/>
                <a:ext cx="4320" cy="37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3084" name="Picture 13" descr="012"/>
              <p:cNvPicPr>
                <a:picLocks noChangeAspect="1" noChangeArrowheads="1" noCrop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0" y="0"/>
                <a:ext cx="816" cy="72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3085" name="Picture 14" descr="012"/>
              <p:cNvPicPr>
                <a:picLocks noChangeAspect="1" noChangeArrowheads="1" noCrop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0" y="3597"/>
                <a:ext cx="816" cy="72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3086" name="Picture 15" descr="012"/>
              <p:cNvPicPr>
                <a:picLocks noChangeAspect="1" noChangeArrowheads="1" noCrop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0800000">
                <a:off x="4944" y="0"/>
                <a:ext cx="816" cy="72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3087" name="Picture 16" descr="012"/>
              <p:cNvPicPr>
                <a:picLocks noChangeAspect="1" noChangeArrowheads="1" noCrop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0800000">
                <a:off x="4944" y="3597"/>
                <a:ext cx="816" cy="72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  <p:sp>
        <p:nvSpPr>
          <p:cNvPr id="3075" name="WordArt 20"/>
          <p:cNvSpPr>
            <a:spLocks noChangeArrowheads="1" noChangeShapeType="1" noTextEdit="1"/>
          </p:cNvSpPr>
          <p:nvPr/>
        </p:nvSpPr>
        <p:spPr bwMode="auto">
          <a:xfrm>
            <a:off x="2286000" y="1066801"/>
            <a:ext cx="7410450" cy="581025"/>
          </a:xfrm>
          <a:prstGeom prst="rect">
            <a:avLst/>
          </a:prstGeom>
        </p:spPr>
        <p:txBody>
          <a:bodyPr spcFirstLastPara="1" wrap="none" fromWordArt="1">
            <a:prstTxWarp prst="textArchUp">
              <a:avLst>
                <a:gd name="adj" fmla="val 10800000"/>
              </a:avLst>
            </a:prstTxWarp>
          </a:bodyPr>
          <a:lstStyle/>
          <a:p>
            <a:pPr algn="ctr"/>
            <a:r>
              <a:rPr lang="vi-VN" sz="40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TRƯỜNG MẦM NON YÊN HÒA </a:t>
            </a:r>
            <a:endParaRPr lang="en-US" sz="4000" kern="1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76" name="WordArt 25"/>
          <p:cNvSpPr>
            <a:spLocks noChangeArrowheads="1" noChangeShapeType="1" noTextEdit="1"/>
          </p:cNvSpPr>
          <p:nvPr/>
        </p:nvSpPr>
        <p:spPr bwMode="auto">
          <a:xfrm>
            <a:off x="2971800" y="3657600"/>
            <a:ext cx="6248400" cy="1676400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26227"/>
              </a:avLst>
            </a:prstTxWarp>
          </a:bodyPr>
          <a:lstStyle/>
          <a:p>
            <a:pPr algn="ctr"/>
            <a:r>
              <a:rPr lang="en-US" sz="36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chemeClr val="folHlin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" </a:t>
            </a:r>
            <a:r>
              <a:rPr lang="en-US" sz="3600" kern="10" dirty="0" err="1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chemeClr val="folHlin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Trò</a:t>
            </a:r>
            <a:r>
              <a:rPr lang="en-US" sz="36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chemeClr val="folHlin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kern="10" dirty="0" err="1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chemeClr val="folHlin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chuyện</a:t>
            </a:r>
            <a:r>
              <a:rPr lang="en-US" sz="36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chemeClr val="folHlin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kern="10" dirty="0" err="1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chemeClr val="folHlin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36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chemeClr val="folHlin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kern="10" dirty="0" err="1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chemeClr val="folHlin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sz="3600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chemeClr val="folHlin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kern="10" dirty="0" err="1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chemeClr val="folHlin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dùng</a:t>
            </a:r>
            <a:r>
              <a:rPr lang="en-US" sz="3600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chemeClr val="folHlin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kern="10" dirty="0" err="1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chemeClr val="folHlin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</a:t>
            </a:r>
            <a:r>
              <a:rPr lang="en-US" sz="3600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chemeClr val="folHlin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kern="10" dirty="0" err="1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chemeClr val="folHlin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cấp</a:t>
            </a:r>
            <a:r>
              <a:rPr lang="en-US" sz="3600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chemeClr val="folHlin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kern="10" dirty="0" err="1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chemeClr val="folHlin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dưỡng</a:t>
            </a:r>
            <a:r>
              <a:rPr lang="en-US" sz="3600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chemeClr val="folHlin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"</a:t>
            </a:r>
            <a:endParaRPr lang="en-US" sz="3600" kern="1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chemeClr val="folHlin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77" name="WordArt 30"/>
          <p:cNvSpPr>
            <a:spLocks noChangeArrowheads="1" noChangeShapeType="1" noTextEdit="1"/>
          </p:cNvSpPr>
          <p:nvPr/>
        </p:nvSpPr>
        <p:spPr bwMode="auto">
          <a:xfrm>
            <a:off x="2159000" y="2117725"/>
            <a:ext cx="7391400" cy="1219200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solidFill>
                  <a:srgbClr val="336699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LĨNH VỰC PHÁT TRIỂN NHẬN THỨC</a:t>
            </a:r>
          </a:p>
          <a:p>
            <a:pPr algn="ctr"/>
            <a:endParaRPr lang="en-US" sz="3600" kern="10">
              <a:solidFill>
                <a:srgbClr val="336699"/>
              </a:solidFill>
              <a:effectLst>
                <a:outerShdw dist="45791" dir="2021404" algn="ctr" rotWithShape="0">
                  <a:srgbClr val="B2B2B2">
                    <a:alpha val="79999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02367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22307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232578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</TotalTime>
  <Words>21</Words>
  <Application>Microsoft Office PowerPoint</Application>
  <PresentationFormat>Widescreen</PresentationFormat>
  <Paragraphs>3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8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TDG</dc:creator>
  <cp:lastModifiedBy>TDG</cp:lastModifiedBy>
  <cp:revision>4</cp:revision>
  <dcterms:created xsi:type="dcterms:W3CDTF">2026-04-20T02:59:21Z</dcterms:created>
  <dcterms:modified xsi:type="dcterms:W3CDTF">2026-04-24T02:30:00Z</dcterms:modified>
</cp:coreProperties>
</file>